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6" Type="http://schemas.microsoft.com/office/2020/02/relationships/classificationlabels" Target="docMetadata/LabelInfo.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18"/>
  </p:notesMasterIdLst>
  <p:handoutMasterIdLst>
    <p:handoutMasterId r:id="rId19"/>
  </p:handoutMasterIdLst>
  <p:sldIdLst>
    <p:sldId id="278" r:id="rId5"/>
    <p:sldId id="282" r:id="rId6"/>
    <p:sldId id="283" r:id="rId7"/>
    <p:sldId id="271" r:id="rId8"/>
    <p:sldId id="284" r:id="rId9"/>
    <p:sldId id="285" r:id="rId10"/>
    <p:sldId id="288" r:id="rId11"/>
    <p:sldId id="293" r:id="rId12"/>
    <p:sldId id="287" r:id="rId13"/>
    <p:sldId id="294" r:id="rId14"/>
    <p:sldId id="295" r:id="rId15"/>
    <p:sldId id="296" r:id="rId16"/>
    <p:sldId id="29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AA5F92-6EAE-4B41-AD1B-270C694DB04F}" v="24" dt="2024-08-26T13:24:58.830"/>
  </p1510:revLst>
</p1510:revInfo>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5388" autoAdjust="0"/>
  </p:normalViewPr>
  <p:slideViewPr>
    <p:cSldViewPr snapToGrid="0">
      <p:cViewPr varScale="1">
        <p:scale>
          <a:sx n="118" d="100"/>
          <a:sy n="118" d="100"/>
        </p:scale>
        <p:origin x="198" y="114"/>
      </p:cViewPr>
      <p:guideLst>
        <p:guide pos="3840"/>
        <p:guide orient="horz" pos="2160"/>
      </p:guideLst>
    </p:cSldViewPr>
  </p:slideViewPr>
  <p:outlineViewPr>
    <p:cViewPr>
      <p:scale>
        <a:sx n="33" d="100"/>
        <a:sy n="33" d="100"/>
      </p:scale>
      <p:origin x="0" y="-4320"/>
    </p:cViewPr>
  </p:outlineViewPr>
  <p:notesTextViewPr>
    <p:cViewPr>
      <p:scale>
        <a:sx n="1" d="1"/>
        <a:sy n="1" d="1"/>
      </p:scale>
      <p:origin x="0" y="0"/>
    </p:cViewPr>
  </p:notesTextViewPr>
  <p:sorterViewPr>
    <p:cViewPr>
      <p:scale>
        <a:sx n="100" d="100"/>
        <a:sy n="100" d="100"/>
      </p:scale>
      <p:origin x="0" y="-175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notesMaster" Target="notesMasters/notesMaster1.xml" /><Relationship Id="rId3" Type="http://schemas.openxmlformats.org/officeDocument/2006/relationships/customXml" Target="../customXml/item3.xml" /><Relationship Id="rId21" Type="http://schemas.openxmlformats.org/officeDocument/2006/relationships/viewProps" Target="viewProp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microsoft.com/office/2015/10/relationships/revisionInfo" Target="revisionInfo.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presProps" Target="presProp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microsoft.com/office/2016/11/relationships/changesInfo" Target="changesInfos/changesInfo1.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tableStyles" Target="tableStyles.xml" /><Relationship Id="rId10" Type="http://schemas.openxmlformats.org/officeDocument/2006/relationships/slide" Target="slides/slide6.xml" /><Relationship Id="rId19" Type="http://schemas.openxmlformats.org/officeDocument/2006/relationships/handoutMaster" Target="handoutMasters/handoutMaster1.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theme" Target="theme/theme1.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Fischer" userId="c33671c8-59dd-4906-b783-f44de4e6041f" providerId="ADAL" clId="{E7AA5F92-6EAE-4B41-AD1B-270C694DB04F}"/>
    <pc:docChg chg="undo redo custSel addSld delSld modSld sldOrd">
      <pc:chgData name="Christopher Fischer" userId="c33671c8-59dd-4906-b783-f44de4e6041f" providerId="ADAL" clId="{E7AA5F92-6EAE-4B41-AD1B-270C694DB04F}" dt="2024-08-26T13:33:36.202" v="2160" actId="404"/>
      <pc:docMkLst>
        <pc:docMk/>
      </pc:docMkLst>
      <pc:sldChg chg="modSp mod">
        <pc:chgData name="Christopher Fischer" userId="c33671c8-59dd-4906-b783-f44de4e6041f" providerId="ADAL" clId="{E7AA5F92-6EAE-4B41-AD1B-270C694DB04F}" dt="2024-08-26T13:24:15.230" v="2086"/>
        <pc:sldMkLst>
          <pc:docMk/>
          <pc:sldMk cId="1839748091" sldId="271"/>
        </pc:sldMkLst>
        <pc:spChg chg="mod">
          <ac:chgData name="Christopher Fischer" userId="c33671c8-59dd-4906-b783-f44de4e6041f" providerId="ADAL" clId="{E7AA5F92-6EAE-4B41-AD1B-270C694DB04F}" dt="2024-08-26T13:16:16.610" v="2009" actId="403"/>
          <ac:spMkLst>
            <pc:docMk/>
            <pc:sldMk cId="1839748091" sldId="271"/>
            <ac:spMk id="3" creationId="{A0034E89-1952-5288-08A0-70A4A73BE39E}"/>
          </ac:spMkLst>
        </pc:spChg>
        <pc:picChg chg="mod">
          <ac:chgData name="Christopher Fischer" userId="c33671c8-59dd-4906-b783-f44de4e6041f" providerId="ADAL" clId="{E7AA5F92-6EAE-4B41-AD1B-270C694DB04F}" dt="2024-08-26T13:24:15.230" v="2086"/>
          <ac:picMkLst>
            <pc:docMk/>
            <pc:sldMk cId="1839748091" sldId="271"/>
            <ac:picMk id="11" creationId="{A496DCE5-C34A-22C2-A9D8-E90DFC8CE86C}"/>
          </ac:picMkLst>
        </pc:picChg>
      </pc:sldChg>
      <pc:sldChg chg="modSp mod">
        <pc:chgData name="Christopher Fischer" userId="c33671c8-59dd-4906-b783-f44de4e6041f" providerId="ADAL" clId="{E7AA5F92-6EAE-4B41-AD1B-270C694DB04F}" dt="2024-08-26T13:15:02.359" v="1992" actId="404"/>
        <pc:sldMkLst>
          <pc:docMk/>
          <pc:sldMk cId="2665045518" sldId="282"/>
        </pc:sldMkLst>
        <pc:spChg chg="mod">
          <ac:chgData name="Christopher Fischer" userId="c33671c8-59dd-4906-b783-f44de4e6041f" providerId="ADAL" clId="{E7AA5F92-6EAE-4B41-AD1B-270C694DB04F}" dt="2024-08-26T13:15:02.359" v="1992" actId="404"/>
          <ac:spMkLst>
            <pc:docMk/>
            <pc:sldMk cId="2665045518" sldId="282"/>
            <ac:spMk id="3" creationId="{1ABCA07C-1908-B1EB-82FA-EC63DAAF4CF4}"/>
          </ac:spMkLst>
        </pc:spChg>
      </pc:sldChg>
      <pc:sldChg chg="modSp">
        <pc:chgData name="Christopher Fischer" userId="c33671c8-59dd-4906-b783-f44de4e6041f" providerId="ADAL" clId="{E7AA5F92-6EAE-4B41-AD1B-270C694DB04F}" dt="2024-08-26T13:16:10.010" v="2008" actId="404"/>
        <pc:sldMkLst>
          <pc:docMk/>
          <pc:sldMk cId="1388592114" sldId="283"/>
        </pc:sldMkLst>
        <pc:spChg chg="mod">
          <ac:chgData name="Christopher Fischer" userId="c33671c8-59dd-4906-b783-f44de4e6041f" providerId="ADAL" clId="{E7AA5F92-6EAE-4B41-AD1B-270C694DB04F}" dt="2024-08-26T13:16:10.010" v="2008" actId="404"/>
          <ac:spMkLst>
            <pc:docMk/>
            <pc:sldMk cId="1388592114" sldId="283"/>
            <ac:spMk id="2" creationId="{954ABE40-AA00-F366-A36A-B3F1AADBF025}"/>
          </ac:spMkLst>
        </pc:spChg>
      </pc:sldChg>
      <pc:sldChg chg="modSp mod">
        <pc:chgData name="Christopher Fischer" userId="c33671c8-59dd-4906-b783-f44de4e6041f" providerId="ADAL" clId="{E7AA5F92-6EAE-4B41-AD1B-270C694DB04F}" dt="2024-08-26T13:15:33.743" v="2005" actId="403"/>
        <pc:sldMkLst>
          <pc:docMk/>
          <pc:sldMk cId="652841706" sldId="284"/>
        </pc:sldMkLst>
        <pc:spChg chg="mod">
          <ac:chgData name="Christopher Fischer" userId="c33671c8-59dd-4906-b783-f44de4e6041f" providerId="ADAL" clId="{E7AA5F92-6EAE-4B41-AD1B-270C694DB04F}" dt="2024-08-26T13:15:33.743" v="2005" actId="403"/>
          <ac:spMkLst>
            <pc:docMk/>
            <pc:sldMk cId="652841706" sldId="284"/>
            <ac:spMk id="2" creationId="{1C72343A-9CB0-F2AD-EF62-5DEE3E97F956}"/>
          </ac:spMkLst>
        </pc:spChg>
      </pc:sldChg>
      <pc:sldChg chg="modSp mod">
        <pc:chgData name="Christopher Fischer" userId="c33671c8-59dd-4906-b783-f44de4e6041f" providerId="ADAL" clId="{E7AA5F92-6EAE-4B41-AD1B-270C694DB04F}" dt="2024-08-26T13:33:36.202" v="2160" actId="404"/>
        <pc:sldMkLst>
          <pc:docMk/>
          <pc:sldMk cId="2855514139" sldId="285"/>
        </pc:sldMkLst>
        <pc:spChg chg="mod">
          <ac:chgData name="Christopher Fischer" userId="c33671c8-59dd-4906-b783-f44de4e6041f" providerId="ADAL" clId="{E7AA5F92-6EAE-4B41-AD1B-270C694DB04F}" dt="2024-08-26T13:16:23.660" v="2010" actId="403"/>
          <ac:spMkLst>
            <pc:docMk/>
            <pc:sldMk cId="2855514139" sldId="285"/>
            <ac:spMk id="7" creationId="{8A84D4AF-8D29-5A55-F3F8-1E928E3B08FF}"/>
          </ac:spMkLst>
        </pc:spChg>
        <pc:spChg chg="mod">
          <ac:chgData name="Christopher Fischer" userId="c33671c8-59dd-4906-b783-f44de4e6041f" providerId="ADAL" clId="{E7AA5F92-6EAE-4B41-AD1B-270C694DB04F}" dt="2024-08-26T13:33:36.202" v="2160" actId="404"/>
          <ac:spMkLst>
            <pc:docMk/>
            <pc:sldMk cId="2855514139" sldId="285"/>
            <ac:spMk id="8" creationId="{6450744F-A4B6-FD90-F6DA-4EF9A192E377}"/>
          </ac:spMkLst>
        </pc:spChg>
        <pc:picChg chg="mod">
          <ac:chgData name="Christopher Fischer" userId="c33671c8-59dd-4906-b783-f44de4e6041f" providerId="ADAL" clId="{E7AA5F92-6EAE-4B41-AD1B-270C694DB04F}" dt="2024-08-26T12:51:33.693" v="72" actId="1076"/>
          <ac:picMkLst>
            <pc:docMk/>
            <pc:sldMk cId="2855514139" sldId="285"/>
            <ac:picMk id="5" creationId="{1358CD3B-43A8-5BF7-2E60-B0563F068D11}"/>
          </ac:picMkLst>
        </pc:picChg>
      </pc:sldChg>
      <pc:sldChg chg="del">
        <pc:chgData name="Christopher Fischer" userId="c33671c8-59dd-4906-b783-f44de4e6041f" providerId="ADAL" clId="{E7AA5F92-6EAE-4B41-AD1B-270C694DB04F}" dt="2024-08-26T13:03:37.570" v="1266" actId="2696"/>
        <pc:sldMkLst>
          <pc:docMk/>
          <pc:sldMk cId="233018862" sldId="286"/>
        </pc:sldMkLst>
      </pc:sldChg>
      <pc:sldChg chg="del">
        <pc:chgData name="Christopher Fischer" userId="c33671c8-59dd-4906-b783-f44de4e6041f" providerId="ADAL" clId="{E7AA5F92-6EAE-4B41-AD1B-270C694DB04F}" dt="2024-08-26T13:03:37.570" v="1266" actId="2696"/>
        <pc:sldMkLst>
          <pc:docMk/>
          <pc:sldMk cId="314440392" sldId="289"/>
        </pc:sldMkLst>
      </pc:sldChg>
      <pc:sldChg chg="del">
        <pc:chgData name="Christopher Fischer" userId="c33671c8-59dd-4906-b783-f44de4e6041f" providerId="ADAL" clId="{E7AA5F92-6EAE-4B41-AD1B-270C694DB04F}" dt="2024-08-26T13:03:37.570" v="1266" actId="2696"/>
        <pc:sldMkLst>
          <pc:docMk/>
          <pc:sldMk cId="118667928" sldId="290"/>
        </pc:sldMkLst>
      </pc:sldChg>
      <pc:sldChg chg="del">
        <pc:chgData name="Christopher Fischer" userId="c33671c8-59dd-4906-b783-f44de4e6041f" providerId="ADAL" clId="{E7AA5F92-6EAE-4B41-AD1B-270C694DB04F}" dt="2024-08-26T13:03:37.570" v="1266" actId="2696"/>
        <pc:sldMkLst>
          <pc:docMk/>
          <pc:sldMk cId="849465297" sldId="291"/>
        </pc:sldMkLst>
      </pc:sldChg>
      <pc:sldChg chg="addSp delSp modSp del mod">
        <pc:chgData name="Christopher Fischer" userId="c33671c8-59dd-4906-b783-f44de4e6041f" providerId="ADAL" clId="{E7AA5F92-6EAE-4B41-AD1B-270C694DB04F}" dt="2024-08-26T13:11:29.524" v="1963" actId="2696"/>
        <pc:sldMkLst>
          <pc:docMk/>
          <pc:sldMk cId="2547630249" sldId="292"/>
        </pc:sldMkLst>
        <pc:spChg chg="del mod">
          <ac:chgData name="Christopher Fischer" userId="c33671c8-59dd-4906-b783-f44de4e6041f" providerId="ADAL" clId="{E7AA5F92-6EAE-4B41-AD1B-270C694DB04F}" dt="2024-08-26T13:10:54.532" v="1960" actId="478"/>
          <ac:spMkLst>
            <pc:docMk/>
            <pc:sldMk cId="2547630249" sldId="292"/>
            <ac:spMk id="3" creationId="{1BE98EFF-197D-3136-70B9-7BBD30A48931}"/>
          </ac:spMkLst>
        </pc:spChg>
        <pc:spChg chg="add del mod">
          <ac:chgData name="Christopher Fischer" userId="c33671c8-59dd-4906-b783-f44de4e6041f" providerId="ADAL" clId="{E7AA5F92-6EAE-4B41-AD1B-270C694DB04F}" dt="2024-08-26T13:11:24.440" v="1962" actId="478"/>
          <ac:spMkLst>
            <pc:docMk/>
            <pc:sldMk cId="2547630249" sldId="292"/>
            <ac:spMk id="5" creationId="{0FA2599D-F7B7-21A3-ED61-18372F813A18}"/>
          </ac:spMkLst>
        </pc:spChg>
        <pc:picChg chg="del">
          <ac:chgData name="Christopher Fischer" userId="c33671c8-59dd-4906-b783-f44de4e6041f" providerId="ADAL" clId="{E7AA5F92-6EAE-4B41-AD1B-270C694DB04F}" dt="2024-08-26T13:11:21.148" v="1961" actId="478"/>
          <ac:picMkLst>
            <pc:docMk/>
            <pc:sldMk cId="2547630249" sldId="292"/>
            <ac:picMk id="25" creationId="{41A1C574-72C6-642F-E4D2-FF0C993AEF78}"/>
          </ac:picMkLst>
        </pc:picChg>
      </pc:sldChg>
      <pc:sldChg chg="modSp mod">
        <pc:chgData name="Christopher Fischer" userId="c33671c8-59dd-4906-b783-f44de4e6041f" providerId="ADAL" clId="{E7AA5F92-6EAE-4B41-AD1B-270C694DB04F}" dt="2024-08-26T13:15:51.899" v="2007" actId="404"/>
        <pc:sldMkLst>
          <pc:docMk/>
          <pc:sldMk cId="4080611330" sldId="293"/>
        </pc:sldMkLst>
        <pc:spChg chg="mod">
          <ac:chgData name="Christopher Fischer" userId="c33671c8-59dd-4906-b783-f44de4e6041f" providerId="ADAL" clId="{E7AA5F92-6EAE-4B41-AD1B-270C694DB04F}" dt="2024-08-26T13:15:51.899" v="2007" actId="404"/>
          <ac:spMkLst>
            <pc:docMk/>
            <pc:sldMk cId="4080611330" sldId="293"/>
            <ac:spMk id="2" creationId="{F5D5BE93-0252-3CC3-B567-14EC47EB8C7F}"/>
          </ac:spMkLst>
        </pc:spChg>
      </pc:sldChg>
      <pc:sldChg chg="addSp delSp modSp add mod setBg">
        <pc:chgData name="Christopher Fischer" userId="c33671c8-59dd-4906-b783-f44de4e6041f" providerId="ADAL" clId="{E7AA5F92-6EAE-4B41-AD1B-270C694DB04F}" dt="2024-08-26T13:33:17.602" v="2154" actId="403"/>
        <pc:sldMkLst>
          <pc:docMk/>
          <pc:sldMk cId="1014938339" sldId="294"/>
        </pc:sldMkLst>
        <pc:spChg chg="mod ord">
          <ac:chgData name="Christopher Fischer" userId="c33671c8-59dd-4906-b783-f44de4e6041f" providerId="ADAL" clId="{E7AA5F92-6EAE-4B41-AD1B-270C694DB04F}" dt="2024-08-26T13:17:01.519" v="2017" actId="1076"/>
          <ac:spMkLst>
            <pc:docMk/>
            <pc:sldMk cId="1014938339" sldId="294"/>
            <ac:spMk id="2" creationId="{28BAC361-0D7A-DC05-86B5-6DD77D322F5B}"/>
          </ac:spMkLst>
        </pc:spChg>
        <pc:spChg chg="del">
          <ac:chgData name="Christopher Fischer" userId="c33671c8-59dd-4906-b783-f44de4e6041f" providerId="ADAL" clId="{E7AA5F92-6EAE-4B41-AD1B-270C694DB04F}" dt="2024-08-26T12:45:30.268" v="36" actId="478"/>
          <ac:spMkLst>
            <pc:docMk/>
            <pc:sldMk cId="1014938339" sldId="294"/>
            <ac:spMk id="3" creationId="{1BE98EFF-197D-3136-70B9-7BBD30A48931}"/>
          </ac:spMkLst>
        </pc:spChg>
        <pc:spChg chg="add del mod">
          <ac:chgData name="Christopher Fischer" userId="c33671c8-59dd-4906-b783-f44de4e6041f" providerId="ADAL" clId="{E7AA5F92-6EAE-4B41-AD1B-270C694DB04F}" dt="2024-08-26T12:45:33.208" v="37" actId="478"/>
          <ac:spMkLst>
            <pc:docMk/>
            <pc:sldMk cId="1014938339" sldId="294"/>
            <ac:spMk id="5" creationId="{4CD10565-6F9C-D3BA-698A-ADBD55270542}"/>
          </ac:spMkLst>
        </pc:spChg>
        <pc:spChg chg="add mod">
          <ac:chgData name="Christopher Fischer" userId="c33671c8-59dd-4906-b783-f44de4e6041f" providerId="ADAL" clId="{E7AA5F92-6EAE-4B41-AD1B-270C694DB04F}" dt="2024-08-26T13:33:17.602" v="2154" actId="403"/>
          <ac:spMkLst>
            <pc:docMk/>
            <pc:sldMk cId="1014938339" sldId="294"/>
            <ac:spMk id="6" creationId="{54159B28-6423-4B06-AEA0-F18C87CD88DF}"/>
          </ac:spMkLst>
        </pc:spChg>
        <pc:spChg chg="add">
          <ac:chgData name="Christopher Fischer" userId="c33671c8-59dd-4906-b783-f44de4e6041f" providerId="ADAL" clId="{E7AA5F92-6EAE-4B41-AD1B-270C694DB04F}" dt="2024-08-26T12:45:52.192" v="38" actId="26606"/>
          <ac:spMkLst>
            <pc:docMk/>
            <pc:sldMk cId="1014938339" sldId="294"/>
            <ac:spMk id="30" creationId="{82184FF4-7029-4ED7-813A-192E60608764}"/>
          </ac:spMkLst>
        </pc:spChg>
        <pc:spChg chg="add">
          <ac:chgData name="Christopher Fischer" userId="c33671c8-59dd-4906-b783-f44de4e6041f" providerId="ADAL" clId="{E7AA5F92-6EAE-4B41-AD1B-270C694DB04F}" dt="2024-08-26T12:45:52.192" v="38" actId="26606"/>
          <ac:spMkLst>
            <pc:docMk/>
            <pc:sldMk cId="1014938339" sldId="294"/>
            <ac:spMk id="32" creationId="{AAA7AB09-557C-41AD-9113-FF9F68FA1035}"/>
          </ac:spMkLst>
        </pc:spChg>
        <pc:spChg chg="add">
          <ac:chgData name="Christopher Fischer" userId="c33671c8-59dd-4906-b783-f44de4e6041f" providerId="ADAL" clId="{E7AA5F92-6EAE-4B41-AD1B-270C694DB04F}" dt="2024-08-26T12:45:52.192" v="38" actId="26606"/>
          <ac:spMkLst>
            <pc:docMk/>
            <pc:sldMk cId="1014938339" sldId="294"/>
            <ac:spMk id="34" creationId="{EF99ECAA-1F11-4937-BBA6-51935AB44C9D}"/>
          </ac:spMkLst>
        </pc:spChg>
        <pc:spChg chg="add">
          <ac:chgData name="Christopher Fischer" userId="c33671c8-59dd-4906-b783-f44de4e6041f" providerId="ADAL" clId="{E7AA5F92-6EAE-4B41-AD1B-270C694DB04F}" dt="2024-08-26T12:45:52.192" v="38" actId="26606"/>
          <ac:spMkLst>
            <pc:docMk/>
            <pc:sldMk cId="1014938339" sldId="294"/>
            <ac:spMk id="42" creationId="{1DB043B4-68C6-45B9-82AC-A5800EADB8DB}"/>
          </ac:spMkLst>
        </pc:spChg>
        <pc:spChg chg="add">
          <ac:chgData name="Christopher Fischer" userId="c33671c8-59dd-4906-b783-f44de4e6041f" providerId="ADAL" clId="{E7AA5F92-6EAE-4B41-AD1B-270C694DB04F}" dt="2024-08-26T12:45:52.192" v="38" actId="26606"/>
          <ac:spMkLst>
            <pc:docMk/>
            <pc:sldMk cId="1014938339" sldId="294"/>
            <ac:spMk id="44" creationId="{AD4EA4DF-0E7C-4098-86F6-7D0ACAEFC0BF}"/>
          </ac:spMkLst>
        </pc:spChg>
        <pc:spChg chg="add">
          <ac:chgData name="Christopher Fischer" userId="c33671c8-59dd-4906-b783-f44de4e6041f" providerId="ADAL" clId="{E7AA5F92-6EAE-4B41-AD1B-270C694DB04F}" dt="2024-08-26T12:45:52.192" v="38" actId="26606"/>
          <ac:spMkLst>
            <pc:docMk/>
            <pc:sldMk cId="1014938339" sldId="294"/>
            <ac:spMk id="46" creationId="{FE05BC49-0F00-4C85-9AF5-A0CC5B39C8D2}"/>
          </ac:spMkLst>
        </pc:spChg>
        <pc:grpChg chg="add">
          <ac:chgData name="Christopher Fischer" userId="c33671c8-59dd-4906-b783-f44de4e6041f" providerId="ADAL" clId="{E7AA5F92-6EAE-4B41-AD1B-270C694DB04F}" dt="2024-08-26T12:45:52.192" v="38" actId="26606"/>
          <ac:grpSpMkLst>
            <pc:docMk/>
            <pc:sldMk cId="1014938339" sldId="294"/>
            <ac:grpSpMk id="36" creationId="{79DE9FAB-6BBA-4CFE-B67D-77B47F01ECA4}"/>
          </ac:grpSpMkLst>
        </pc:grpChg>
        <pc:picChg chg="mod">
          <ac:chgData name="Christopher Fischer" userId="c33671c8-59dd-4906-b783-f44de4e6041f" providerId="ADAL" clId="{E7AA5F92-6EAE-4B41-AD1B-270C694DB04F}" dt="2024-08-26T12:52:45.973" v="234"/>
          <ac:picMkLst>
            <pc:docMk/>
            <pc:sldMk cId="1014938339" sldId="294"/>
            <ac:picMk id="25" creationId="{41A1C574-72C6-642F-E4D2-FF0C993AEF78}"/>
          </ac:picMkLst>
        </pc:picChg>
      </pc:sldChg>
      <pc:sldChg chg="addSp delSp modSp add mod setBg modClrScheme chgLayout">
        <pc:chgData name="Christopher Fischer" userId="c33671c8-59dd-4906-b783-f44de4e6041f" providerId="ADAL" clId="{E7AA5F92-6EAE-4B41-AD1B-270C694DB04F}" dt="2024-08-26T13:31:39.599" v="2138" actId="948"/>
        <pc:sldMkLst>
          <pc:docMk/>
          <pc:sldMk cId="3183130647" sldId="295"/>
        </pc:sldMkLst>
        <pc:spChg chg="mod ord">
          <ac:chgData name="Christopher Fischer" userId="c33671c8-59dd-4906-b783-f44de4e6041f" providerId="ADAL" clId="{E7AA5F92-6EAE-4B41-AD1B-270C694DB04F}" dt="2024-08-26T13:09:03.175" v="1940" actId="700"/>
          <ac:spMkLst>
            <pc:docMk/>
            <pc:sldMk cId="3183130647" sldId="295"/>
            <ac:spMk id="2" creationId="{D1FC59F6-9B22-C211-4B4C-A2FD4B914C46}"/>
          </ac:spMkLst>
        </pc:spChg>
        <pc:spChg chg="add del">
          <ac:chgData name="Christopher Fischer" userId="c33671c8-59dd-4906-b783-f44de4e6041f" providerId="ADAL" clId="{E7AA5F92-6EAE-4B41-AD1B-270C694DB04F}" dt="2024-08-26T13:03:08.805" v="1261" actId="26606"/>
          <ac:spMkLst>
            <pc:docMk/>
            <pc:sldMk cId="3183130647" sldId="295"/>
            <ac:spMk id="24" creationId="{60B7752B-728D-4CA3-8923-C4F7F77029E3}"/>
          </ac:spMkLst>
        </pc:spChg>
        <pc:spChg chg="add del">
          <ac:chgData name="Christopher Fischer" userId="c33671c8-59dd-4906-b783-f44de4e6041f" providerId="ADAL" clId="{E7AA5F92-6EAE-4B41-AD1B-270C694DB04F}" dt="2024-08-26T13:03:20.810" v="1263" actId="26606"/>
          <ac:spMkLst>
            <pc:docMk/>
            <pc:sldMk cId="3183130647" sldId="295"/>
            <ac:spMk id="29" creationId="{60B7752B-728D-4CA3-8923-C4F7F77029E3}"/>
          </ac:spMkLst>
        </pc:spChg>
        <pc:spChg chg="add del">
          <ac:chgData name="Christopher Fischer" userId="c33671c8-59dd-4906-b783-f44de4e6041f" providerId="ADAL" clId="{E7AA5F92-6EAE-4B41-AD1B-270C694DB04F}" dt="2024-08-26T13:03:08.805" v="1261" actId="26606"/>
          <ac:spMkLst>
            <pc:docMk/>
            <pc:sldMk cId="3183130647" sldId="295"/>
            <ac:spMk id="30" creationId="{52D58DC7-20C8-4471-BAA7-B296A2AEC3F6}"/>
          </ac:spMkLst>
        </pc:spChg>
        <pc:spChg chg="add del">
          <ac:chgData name="Christopher Fischer" userId="c33671c8-59dd-4906-b783-f44de4e6041f" providerId="ADAL" clId="{E7AA5F92-6EAE-4B41-AD1B-270C694DB04F}" dt="2024-08-26T13:03:20.810" v="1263" actId="26606"/>
          <ac:spMkLst>
            <pc:docMk/>
            <pc:sldMk cId="3183130647" sldId="295"/>
            <ac:spMk id="31" creationId="{88392DC7-0988-443B-A0D0-E726C7DB622B}"/>
          </ac:spMkLst>
        </pc:spChg>
        <pc:spChg chg="add del">
          <ac:chgData name="Christopher Fischer" userId="c33671c8-59dd-4906-b783-f44de4e6041f" providerId="ADAL" clId="{E7AA5F92-6EAE-4B41-AD1B-270C694DB04F}" dt="2024-08-26T13:03:08.805" v="1261" actId="26606"/>
          <ac:spMkLst>
            <pc:docMk/>
            <pc:sldMk cId="3183130647" sldId="295"/>
            <ac:spMk id="32" creationId="{8E4AABAC-100B-437F-86D3-981412859411}"/>
          </ac:spMkLst>
        </pc:spChg>
        <pc:spChg chg="add del">
          <ac:chgData name="Christopher Fischer" userId="c33671c8-59dd-4906-b783-f44de4e6041f" providerId="ADAL" clId="{E7AA5F92-6EAE-4B41-AD1B-270C694DB04F}" dt="2024-08-26T13:03:08.805" v="1261" actId="26606"/>
          <ac:spMkLst>
            <pc:docMk/>
            <pc:sldMk cId="3183130647" sldId="295"/>
            <ac:spMk id="34" creationId="{1DFD33E0-4D46-4176-BAE2-6AED15231C59}"/>
          </ac:spMkLst>
        </pc:spChg>
        <pc:spChg chg="add del">
          <ac:chgData name="Christopher Fischer" userId="c33671c8-59dd-4906-b783-f44de4e6041f" providerId="ADAL" clId="{E7AA5F92-6EAE-4B41-AD1B-270C694DB04F}" dt="2024-08-26T13:03:08.805" v="1261" actId="26606"/>
          <ac:spMkLst>
            <pc:docMk/>
            <pc:sldMk cId="3183130647" sldId="295"/>
            <ac:spMk id="36" creationId="{022B5D87-7689-4E7F-B03A-7F803B5DF799}"/>
          </ac:spMkLst>
        </pc:spChg>
        <pc:grpChg chg="add del">
          <ac:chgData name="Christopher Fischer" userId="c33671c8-59dd-4906-b783-f44de4e6041f" providerId="ADAL" clId="{E7AA5F92-6EAE-4B41-AD1B-270C694DB04F}" dt="2024-08-26T13:03:20.810" v="1263" actId="26606"/>
          <ac:grpSpMkLst>
            <pc:docMk/>
            <pc:sldMk cId="3183130647" sldId="295"/>
            <ac:grpSpMk id="15" creationId="{3BDBC526-6DCD-4FF6-8395-D8C22E46E527}"/>
          </ac:grpSpMkLst>
        </pc:grpChg>
        <pc:grpChg chg="add del">
          <ac:chgData name="Christopher Fischer" userId="c33671c8-59dd-4906-b783-f44de4e6041f" providerId="ADAL" clId="{E7AA5F92-6EAE-4B41-AD1B-270C694DB04F}" dt="2024-08-26T13:03:08.805" v="1261" actId="26606"/>
          <ac:grpSpMkLst>
            <pc:docMk/>
            <pc:sldMk cId="3183130647" sldId="295"/>
            <ac:grpSpMk id="18" creationId="{3BDBC526-6DCD-4FF6-8395-D8C22E46E527}"/>
          </ac:grpSpMkLst>
        </pc:grpChg>
        <pc:grpChg chg="add del">
          <ac:chgData name="Christopher Fischer" userId="c33671c8-59dd-4906-b783-f44de4e6041f" providerId="ADAL" clId="{E7AA5F92-6EAE-4B41-AD1B-270C694DB04F}" dt="2024-08-26T13:03:08.805" v="1261" actId="26606"/>
          <ac:grpSpMkLst>
            <pc:docMk/>
            <pc:sldMk cId="3183130647" sldId="295"/>
            <ac:grpSpMk id="26" creationId="{20205E53-D75C-4F15-A4A3-21DA0826FCE9}"/>
          </ac:grpSpMkLst>
        </pc:grpChg>
        <pc:graphicFrameChg chg="mod ord modGraphic">
          <ac:chgData name="Christopher Fischer" userId="c33671c8-59dd-4906-b783-f44de4e6041f" providerId="ADAL" clId="{E7AA5F92-6EAE-4B41-AD1B-270C694DB04F}" dt="2024-08-26T13:31:39.599" v="2138" actId="948"/>
          <ac:graphicFrameMkLst>
            <pc:docMk/>
            <pc:sldMk cId="3183130647" sldId="295"/>
            <ac:graphicFrameMk id="13" creationId="{24F0E16C-0C56-89A4-2FE9-7D5EBE3963CC}"/>
          </ac:graphicFrameMkLst>
        </pc:graphicFrameChg>
      </pc:sldChg>
      <pc:sldChg chg="addSp modSp add mod setBg">
        <pc:chgData name="Christopher Fischer" userId="c33671c8-59dd-4906-b783-f44de4e6041f" providerId="ADAL" clId="{E7AA5F92-6EAE-4B41-AD1B-270C694DB04F}" dt="2024-08-26T13:31:59.519" v="2139" actId="948"/>
        <pc:sldMkLst>
          <pc:docMk/>
          <pc:sldMk cId="3647453495" sldId="296"/>
        </pc:sldMkLst>
        <pc:spChg chg="mod">
          <ac:chgData name="Christopher Fischer" userId="c33671c8-59dd-4906-b783-f44de4e6041f" providerId="ADAL" clId="{E7AA5F92-6EAE-4B41-AD1B-270C694DB04F}" dt="2024-08-26T13:12:05.291" v="1965" actId="14100"/>
          <ac:spMkLst>
            <pc:docMk/>
            <pc:sldMk cId="3647453495" sldId="296"/>
            <ac:spMk id="2" creationId="{D1FC59F6-9B22-C211-4B4C-A2FD4B914C46}"/>
          </ac:spMkLst>
        </pc:spChg>
        <pc:spChg chg="add">
          <ac:chgData name="Christopher Fischer" userId="c33671c8-59dd-4906-b783-f44de4e6041f" providerId="ADAL" clId="{E7AA5F92-6EAE-4B41-AD1B-270C694DB04F}" dt="2024-08-26T13:07:50.906" v="1939" actId="26606"/>
          <ac:spMkLst>
            <pc:docMk/>
            <pc:sldMk cId="3647453495" sldId="296"/>
            <ac:spMk id="24" creationId="{60B7752B-728D-4CA3-8923-C4F7F77029E3}"/>
          </ac:spMkLst>
        </pc:spChg>
        <pc:spChg chg="add">
          <ac:chgData name="Christopher Fischer" userId="c33671c8-59dd-4906-b783-f44de4e6041f" providerId="ADAL" clId="{E7AA5F92-6EAE-4B41-AD1B-270C694DB04F}" dt="2024-08-26T13:07:50.906" v="1939" actId="26606"/>
          <ac:spMkLst>
            <pc:docMk/>
            <pc:sldMk cId="3647453495" sldId="296"/>
            <ac:spMk id="30" creationId="{52D58DC7-20C8-4471-BAA7-B296A2AEC3F6}"/>
          </ac:spMkLst>
        </pc:spChg>
        <pc:spChg chg="add">
          <ac:chgData name="Christopher Fischer" userId="c33671c8-59dd-4906-b783-f44de4e6041f" providerId="ADAL" clId="{E7AA5F92-6EAE-4B41-AD1B-270C694DB04F}" dt="2024-08-26T13:07:50.906" v="1939" actId="26606"/>
          <ac:spMkLst>
            <pc:docMk/>
            <pc:sldMk cId="3647453495" sldId="296"/>
            <ac:spMk id="32" creationId="{8E4AABAC-100B-437F-86D3-981412859411}"/>
          </ac:spMkLst>
        </pc:spChg>
        <pc:spChg chg="add">
          <ac:chgData name="Christopher Fischer" userId="c33671c8-59dd-4906-b783-f44de4e6041f" providerId="ADAL" clId="{E7AA5F92-6EAE-4B41-AD1B-270C694DB04F}" dt="2024-08-26T13:07:50.906" v="1939" actId="26606"/>
          <ac:spMkLst>
            <pc:docMk/>
            <pc:sldMk cId="3647453495" sldId="296"/>
            <ac:spMk id="34" creationId="{1DFD33E0-4D46-4176-BAE2-6AED15231C59}"/>
          </ac:spMkLst>
        </pc:spChg>
        <pc:spChg chg="add">
          <ac:chgData name="Christopher Fischer" userId="c33671c8-59dd-4906-b783-f44de4e6041f" providerId="ADAL" clId="{E7AA5F92-6EAE-4B41-AD1B-270C694DB04F}" dt="2024-08-26T13:07:50.906" v="1939" actId="26606"/>
          <ac:spMkLst>
            <pc:docMk/>
            <pc:sldMk cId="3647453495" sldId="296"/>
            <ac:spMk id="36" creationId="{022B5D87-7689-4E7F-B03A-7F803B5DF799}"/>
          </ac:spMkLst>
        </pc:spChg>
        <pc:grpChg chg="add">
          <ac:chgData name="Christopher Fischer" userId="c33671c8-59dd-4906-b783-f44de4e6041f" providerId="ADAL" clId="{E7AA5F92-6EAE-4B41-AD1B-270C694DB04F}" dt="2024-08-26T13:07:50.906" v="1939" actId="26606"/>
          <ac:grpSpMkLst>
            <pc:docMk/>
            <pc:sldMk cId="3647453495" sldId="296"/>
            <ac:grpSpMk id="18" creationId="{3BDBC526-6DCD-4FF6-8395-D8C22E46E527}"/>
          </ac:grpSpMkLst>
        </pc:grpChg>
        <pc:grpChg chg="add">
          <ac:chgData name="Christopher Fischer" userId="c33671c8-59dd-4906-b783-f44de4e6041f" providerId="ADAL" clId="{E7AA5F92-6EAE-4B41-AD1B-270C694DB04F}" dt="2024-08-26T13:07:50.906" v="1939" actId="26606"/>
          <ac:grpSpMkLst>
            <pc:docMk/>
            <pc:sldMk cId="3647453495" sldId="296"/>
            <ac:grpSpMk id="26" creationId="{20205E53-D75C-4F15-A4A3-21DA0826FCE9}"/>
          </ac:grpSpMkLst>
        </pc:grpChg>
        <pc:graphicFrameChg chg="mod modGraphic">
          <ac:chgData name="Christopher Fischer" userId="c33671c8-59dd-4906-b783-f44de4e6041f" providerId="ADAL" clId="{E7AA5F92-6EAE-4B41-AD1B-270C694DB04F}" dt="2024-08-26T13:31:59.519" v="2139" actId="948"/>
          <ac:graphicFrameMkLst>
            <pc:docMk/>
            <pc:sldMk cId="3647453495" sldId="296"/>
            <ac:graphicFrameMk id="13" creationId="{24F0E16C-0C56-89A4-2FE9-7D5EBE3963CC}"/>
          </ac:graphicFrameMkLst>
        </pc:graphicFrameChg>
      </pc:sldChg>
      <pc:sldChg chg="addSp delSp modSp add mod ord setBg modClrScheme chgLayout">
        <pc:chgData name="Christopher Fischer" userId="c33671c8-59dd-4906-b783-f44de4e6041f" providerId="ADAL" clId="{E7AA5F92-6EAE-4B41-AD1B-270C694DB04F}" dt="2024-08-26T13:23:48.198" v="2085" actId="404"/>
        <pc:sldMkLst>
          <pc:docMk/>
          <pc:sldMk cId="1128315282" sldId="297"/>
        </pc:sldMkLst>
        <pc:spChg chg="mod ord">
          <ac:chgData name="Christopher Fischer" userId="c33671c8-59dd-4906-b783-f44de4e6041f" providerId="ADAL" clId="{E7AA5F92-6EAE-4B41-AD1B-270C694DB04F}" dt="2024-08-26T13:23:48.198" v="2085" actId="404"/>
          <ac:spMkLst>
            <pc:docMk/>
            <pc:sldMk cId="1128315282" sldId="297"/>
            <ac:spMk id="3" creationId="{A0034E89-1952-5288-08A0-70A4A73BE39E}"/>
          </ac:spMkLst>
        </pc:spChg>
        <pc:spChg chg="add del">
          <ac:chgData name="Christopher Fischer" userId="c33671c8-59dd-4906-b783-f44de4e6041f" providerId="ADAL" clId="{E7AA5F92-6EAE-4B41-AD1B-270C694DB04F}" dt="2024-08-26T13:23:34.488" v="2084" actId="26606"/>
          <ac:spMkLst>
            <pc:docMk/>
            <pc:sldMk cId="1128315282" sldId="297"/>
            <ac:spMk id="16" creationId="{82184FF4-7029-4ED7-813A-192E60608764}"/>
          </ac:spMkLst>
        </pc:spChg>
        <pc:spChg chg="add del">
          <ac:chgData name="Christopher Fischer" userId="c33671c8-59dd-4906-b783-f44de4e6041f" providerId="ADAL" clId="{E7AA5F92-6EAE-4B41-AD1B-270C694DB04F}" dt="2024-08-26T13:23:34.488" v="2084" actId="26606"/>
          <ac:spMkLst>
            <pc:docMk/>
            <pc:sldMk cId="1128315282" sldId="297"/>
            <ac:spMk id="18" creationId="{AAA7AB09-557C-41AD-9113-FF9F68FA1035}"/>
          </ac:spMkLst>
        </pc:spChg>
        <pc:spChg chg="add del">
          <ac:chgData name="Christopher Fischer" userId="c33671c8-59dd-4906-b783-f44de4e6041f" providerId="ADAL" clId="{E7AA5F92-6EAE-4B41-AD1B-270C694DB04F}" dt="2024-08-26T13:23:34.488" v="2084" actId="26606"/>
          <ac:spMkLst>
            <pc:docMk/>
            <pc:sldMk cId="1128315282" sldId="297"/>
            <ac:spMk id="20" creationId="{EF99ECAA-1F11-4937-BBA6-51935AB44C9D}"/>
          </ac:spMkLst>
        </pc:spChg>
        <pc:spChg chg="add del">
          <ac:chgData name="Christopher Fischer" userId="c33671c8-59dd-4906-b783-f44de4e6041f" providerId="ADAL" clId="{E7AA5F92-6EAE-4B41-AD1B-270C694DB04F}" dt="2024-08-26T13:23:34.488" v="2084" actId="26606"/>
          <ac:spMkLst>
            <pc:docMk/>
            <pc:sldMk cId="1128315282" sldId="297"/>
            <ac:spMk id="28" creationId="{1DB043B4-68C6-45B9-82AC-A5800EADB8DB}"/>
          </ac:spMkLst>
        </pc:spChg>
        <pc:spChg chg="add del">
          <ac:chgData name="Christopher Fischer" userId="c33671c8-59dd-4906-b783-f44de4e6041f" providerId="ADAL" clId="{E7AA5F92-6EAE-4B41-AD1B-270C694DB04F}" dt="2024-08-26T13:23:34.488" v="2084" actId="26606"/>
          <ac:spMkLst>
            <pc:docMk/>
            <pc:sldMk cId="1128315282" sldId="297"/>
            <ac:spMk id="30" creationId="{AD4EA4DF-0E7C-4098-86F6-7D0ACAEFC0BF}"/>
          </ac:spMkLst>
        </pc:spChg>
        <pc:spChg chg="add del">
          <ac:chgData name="Christopher Fischer" userId="c33671c8-59dd-4906-b783-f44de4e6041f" providerId="ADAL" clId="{E7AA5F92-6EAE-4B41-AD1B-270C694DB04F}" dt="2024-08-26T13:23:34.488" v="2084" actId="26606"/>
          <ac:spMkLst>
            <pc:docMk/>
            <pc:sldMk cId="1128315282" sldId="297"/>
            <ac:spMk id="32" creationId="{FE05BC49-0F00-4C85-9AF5-A0CC5B39C8D2}"/>
          </ac:spMkLst>
        </pc:spChg>
        <pc:spChg chg="add del">
          <ac:chgData name="Christopher Fischer" userId="c33671c8-59dd-4906-b783-f44de4e6041f" providerId="ADAL" clId="{E7AA5F92-6EAE-4B41-AD1B-270C694DB04F}" dt="2024-08-26T13:23:34.488" v="2084" actId="26606"/>
          <ac:spMkLst>
            <pc:docMk/>
            <pc:sldMk cId="1128315282" sldId="297"/>
            <ac:spMk id="34" creationId="{82184FF4-7029-4ED7-813A-192E60608764}"/>
          </ac:spMkLst>
        </pc:spChg>
        <pc:spChg chg="add del">
          <ac:chgData name="Christopher Fischer" userId="c33671c8-59dd-4906-b783-f44de4e6041f" providerId="ADAL" clId="{E7AA5F92-6EAE-4B41-AD1B-270C694DB04F}" dt="2024-08-26T13:23:34.488" v="2084" actId="26606"/>
          <ac:spMkLst>
            <pc:docMk/>
            <pc:sldMk cId="1128315282" sldId="297"/>
            <ac:spMk id="35" creationId="{AAA7AB09-557C-41AD-9113-FF9F68FA1035}"/>
          </ac:spMkLst>
        </pc:spChg>
        <pc:spChg chg="add del">
          <ac:chgData name="Christopher Fischer" userId="c33671c8-59dd-4906-b783-f44de4e6041f" providerId="ADAL" clId="{E7AA5F92-6EAE-4B41-AD1B-270C694DB04F}" dt="2024-08-26T13:23:34.488" v="2084" actId="26606"/>
          <ac:spMkLst>
            <pc:docMk/>
            <pc:sldMk cId="1128315282" sldId="297"/>
            <ac:spMk id="36" creationId="{EF99ECAA-1F11-4937-BBA6-51935AB44C9D}"/>
          </ac:spMkLst>
        </pc:spChg>
        <pc:spChg chg="add del">
          <ac:chgData name="Christopher Fischer" userId="c33671c8-59dd-4906-b783-f44de4e6041f" providerId="ADAL" clId="{E7AA5F92-6EAE-4B41-AD1B-270C694DB04F}" dt="2024-08-26T13:21:34.969" v="2071" actId="26606"/>
          <ac:spMkLst>
            <pc:docMk/>
            <pc:sldMk cId="1128315282" sldId="297"/>
            <ac:spMk id="37" creationId="{82184FF4-7029-4ED7-813A-192E60608764}"/>
          </ac:spMkLst>
        </pc:spChg>
        <pc:spChg chg="add del">
          <ac:chgData name="Christopher Fischer" userId="c33671c8-59dd-4906-b783-f44de4e6041f" providerId="ADAL" clId="{E7AA5F92-6EAE-4B41-AD1B-270C694DB04F}" dt="2024-08-26T13:21:34.969" v="2071" actId="26606"/>
          <ac:spMkLst>
            <pc:docMk/>
            <pc:sldMk cId="1128315282" sldId="297"/>
            <ac:spMk id="39" creationId="{AAA7AB09-557C-41AD-9113-FF9F68FA1035}"/>
          </ac:spMkLst>
        </pc:spChg>
        <pc:spChg chg="add del">
          <ac:chgData name="Christopher Fischer" userId="c33671c8-59dd-4906-b783-f44de4e6041f" providerId="ADAL" clId="{E7AA5F92-6EAE-4B41-AD1B-270C694DB04F}" dt="2024-08-26T13:23:34.488" v="2084" actId="26606"/>
          <ac:spMkLst>
            <pc:docMk/>
            <pc:sldMk cId="1128315282" sldId="297"/>
            <ac:spMk id="40" creationId="{1DB043B4-68C6-45B9-82AC-A5800EADB8DB}"/>
          </ac:spMkLst>
        </pc:spChg>
        <pc:spChg chg="add del">
          <ac:chgData name="Christopher Fischer" userId="c33671c8-59dd-4906-b783-f44de4e6041f" providerId="ADAL" clId="{E7AA5F92-6EAE-4B41-AD1B-270C694DB04F}" dt="2024-08-26T13:21:34.969" v="2071" actId="26606"/>
          <ac:spMkLst>
            <pc:docMk/>
            <pc:sldMk cId="1128315282" sldId="297"/>
            <ac:spMk id="41" creationId="{EF99ECAA-1F11-4937-BBA6-51935AB44C9D}"/>
          </ac:spMkLst>
        </pc:spChg>
        <pc:spChg chg="add del">
          <ac:chgData name="Christopher Fischer" userId="c33671c8-59dd-4906-b783-f44de4e6041f" providerId="ADAL" clId="{E7AA5F92-6EAE-4B41-AD1B-270C694DB04F}" dt="2024-08-26T13:23:34.488" v="2084" actId="26606"/>
          <ac:spMkLst>
            <pc:docMk/>
            <pc:sldMk cId="1128315282" sldId="297"/>
            <ac:spMk id="42" creationId="{3C64A91D-E535-4C24-A0E3-96A3810E3FDC}"/>
          </ac:spMkLst>
        </pc:spChg>
        <pc:spChg chg="add del">
          <ac:chgData name="Christopher Fischer" userId="c33671c8-59dd-4906-b783-f44de4e6041f" providerId="ADAL" clId="{E7AA5F92-6EAE-4B41-AD1B-270C694DB04F}" dt="2024-08-26T13:23:34.488" v="2084" actId="26606"/>
          <ac:spMkLst>
            <pc:docMk/>
            <pc:sldMk cId="1128315282" sldId="297"/>
            <ac:spMk id="48" creationId="{26FC4867-BA3E-4F8E-AB23-684F34DF3D31}"/>
          </ac:spMkLst>
        </pc:spChg>
        <pc:spChg chg="add del">
          <ac:chgData name="Christopher Fischer" userId="c33671c8-59dd-4906-b783-f44de4e6041f" providerId="ADAL" clId="{E7AA5F92-6EAE-4B41-AD1B-270C694DB04F}" dt="2024-08-26T13:21:34.969" v="2071" actId="26606"/>
          <ac:spMkLst>
            <pc:docMk/>
            <pc:sldMk cId="1128315282" sldId="297"/>
            <ac:spMk id="49" creationId="{1DB043B4-68C6-45B9-82AC-A5800EADB8DB}"/>
          </ac:spMkLst>
        </pc:spChg>
        <pc:spChg chg="add del">
          <ac:chgData name="Christopher Fischer" userId="c33671c8-59dd-4906-b783-f44de4e6041f" providerId="ADAL" clId="{E7AA5F92-6EAE-4B41-AD1B-270C694DB04F}" dt="2024-08-26T13:21:34.969" v="2071" actId="26606"/>
          <ac:spMkLst>
            <pc:docMk/>
            <pc:sldMk cId="1128315282" sldId="297"/>
            <ac:spMk id="51" creationId="{3C64A91D-E535-4C24-A0E3-96A3810E3FDC}"/>
          </ac:spMkLst>
        </pc:spChg>
        <pc:spChg chg="add del">
          <ac:chgData name="Christopher Fischer" userId="c33671c8-59dd-4906-b783-f44de4e6041f" providerId="ADAL" clId="{E7AA5F92-6EAE-4B41-AD1B-270C694DB04F}" dt="2024-08-26T13:21:34.969" v="2071" actId="26606"/>
          <ac:spMkLst>
            <pc:docMk/>
            <pc:sldMk cId="1128315282" sldId="297"/>
            <ac:spMk id="53" creationId="{26FC4867-BA3E-4F8E-AB23-684F34DF3D31}"/>
          </ac:spMkLst>
        </pc:spChg>
        <pc:spChg chg="add del">
          <ac:chgData name="Christopher Fischer" userId="c33671c8-59dd-4906-b783-f44de4e6041f" providerId="ADAL" clId="{E7AA5F92-6EAE-4B41-AD1B-270C694DB04F}" dt="2024-08-26T13:21:37.346" v="2073" actId="26606"/>
          <ac:spMkLst>
            <pc:docMk/>
            <pc:sldMk cId="1128315282" sldId="297"/>
            <ac:spMk id="55" creationId="{82184FF4-7029-4ED7-813A-192E60608764}"/>
          </ac:spMkLst>
        </pc:spChg>
        <pc:spChg chg="add del">
          <ac:chgData name="Christopher Fischer" userId="c33671c8-59dd-4906-b783-f44de4e6041f" providerId="ADAL" clId="{E7AA5F92-6EAE-4B41-AD1B-270C694DB04F}" dt="2024-08-26T13:21:37.346" v="2073" actId="26606"/>
          <ac:spMkLst>
            <pc:docMk/>
            <pc:sldMk cId="1128315282" sldId="297"/>
            <ac:spMk id="56" creationId="{AAA7AB09-557C-41AD-9113-FF9F68FA1035}"/>
          </ac:spMkLst>
        </pc:spChg>
        <pc:spChg chg="add del">
          <ac:chgData name="Christopher Fischer" userId="c33671c8-59dd-4906-b783-f44de4e6041f" providerId="ADAL" clId="{E7AA5F92-6EAE-4B41-AD1B-270C694DB04F}" dt="2024-08-26T13:21:37.346" v="2073" actId="26606"/>
          <ac:spMkLst>
            <pc:docMk/>
            <pc:sldMk cId="1128315282" sldId="297"/>
            <ac:spMk id="57" creationId="{EF99ECAA-1F11-4937-BBA6-51935AB44C9D}"/>
          </ac:spMkLst>
        </pc:spChg>
        <pc:spChg chg="add del">
          <ac:chgData name="Christopher Fischer" userId="c33671c8-59dd-4906-b783-f44de4e6041f" providerId="ADAL" clId="{E7AA5F92-6EAE-4B41-AD1B-270C694DB04F}" dt="2024-08-26T13:21:37.346" v="2073" actId="26606"/>
          <ac:spMkLst>
            <pc:docMk/>
            <pc:sldMk cId="1128315282" sldId="297"/>
            <ac:spMk id="63" creationId="{1DB043B4-68C6-45B9-82AC-A5800EADB8DB}"/>
          </ac:spMkLst>
        </pc:spChg>
        <pc:spChg chg="add del">
          <ac:chgData name="Christopher Fischer" userId="c33671c8-59dd-4906-b783-f44de4e6041f" providerId="ADAL" clId="{E7AA5F92-6EAE-4B41-AD1B-270C694DB04F}" dt="2024-08-26T13:21:37.346" v="2073" actId="26606"/>
          <ac:spMkLst>
            <pc:docMk/>
            <pc:sldMk cId="1128315282" sldId="297"/>
            <ac:spMk id="64" creationId="{D7750348-5249-48BE-B8D8-43608AD74ED1}"/>
          </ac:spMkLst>
        </pc:spChg>
        <pc:spChg chg="add del">
          <ac:chgData name="Christopher Fischer" userId="c33671c8-59dd-4906-b783-f44de4e6041f" providerId="ADAL" clId="{E7AA5F92-6EAE-4B41-AD1B-270C694DB04F}" dt="2024-08-26T13:21:37.346" v="2073" actId="26606"/>
          <ac:spMkLst>
            <pc:docMk/>
            <pc:sldMk cId="1128315282" sldId="297"/>
            <ac:spMk id="65" creationId="{1BC3C586-41D9-4369-AF7F-3A2DB21DBF81}"/>
          </ac:spMkLst>
        </pc:spChg>
        <pc:spChg chg="add del">
          <ac:chgData name="Christopher Fischer" userId="c33671c8-59dd-4906-b783-f44de4e6041f" providerId="ADAL" clId="{E7AA5F92-6EAE-4B41-AD1B-270C694DB04F}" dt="2024-08-26T13:21:38.627" v="2075" actId="26606"/>
          <ac:spMkLst>
            <pc:docMk/>
            <pc:sldMk cId="1128315282" sldId="297"/>
            <ac:spMk id="67" creationId="{82184FF4-7029-4ED7-813A-192E60608764}"/>
          </ac:spMkLst>
        </pc:spChg>
        <pc:spChg chg="add del">
          <ac:chgData name="Christopher Fischer" userId="c33671c8-59dd-4906-b783-f44de4e6041f" providerId="ADAL" clId="{E7AA5F92-6EAE-4B41-AD1B-270C694DB04F}" dt="2024-08-26T13:21:38.627" v="2075" actId="26606"/>
          <ac:spMkLst>
            <pc:docMk/>
            <pc:sldMk cId="1128315282" sldId="297"/>
            <ac:spMk id="68" creationId="{AAA7AB09-557C-41AD-9113-FF9F68FA1035}"/>
          </ac:spMkLst>
        </pc:spChg>
        <pc:spChg chg="add del">
          <ac:chgData name="Christopher Fischer" userId="c33671c8-59dd-4906-b783-f44de4e6041f" providerId="ADAL" clId="{E7AA5F92-6EAE-4B41-AD1B-270C694DB04F}" dt="2024-08-26T13:21:38.627" v="2075" actId="26606"/>
          <ac:spMkLst>
            <pc:docMk/>
            <pc:sldMk cId="1128315282" sldId="297"/>
            <ac:spMk id="69" creationId="{EF99ECAA-1F11-4937-BBA6-51935AB44C9D}"/>
          </ac:spMkLst>
        </pc:spChg>
        <pc:spChg chg="add del">
          <ac:chgData name="Christopher Fischer" userId="c33671c8-59dd-4906-b783-f44de4e6041f" providerId="ADAL" clId="{E7AA5F92-6EAE-4B41-AD1B-270C694DB04F}" dt="2024-08-26T13:21:38.627" v="2075" actId="26606"/>
          <ac:spMkLst>
            <pc:docMk/>
            <pc:sldMk cId="1128315282" sldId="297"/>
            <ac:spMk id="71" creationId="{1DB043B4-68C6-45B9-82AC-A5800EADB8DB}"/>
          </ac:spMkLst>
        </pc:spChg>
        <pc:spChg chg="add del">
          <ac:chgData name="Christopher Fischer" userId="c33671c8-59dd-4906-b783-f44de4e6041f" providerId="ADAL" clId="{E7AA5F92-6EAE-4B41-AD1B-270C694DB04F}" dt="2024-08-26T13:21:38.627" v="2075" actId="26606"/>
          <ac:spMkLst>
            <pc:docMk/>
            <pc:sldMk cId="1128315282" sldId="297"/>
            <ac:spMk id="72" creationId="{AD4EA4DF-0E7C-4098-86F6-7D0ACAEFC0BF}"/>
          </ac:spMkLst>
        </pc:spChg>
        <pc:spChg chg="add del">
          <ac:chgData name="Christopher Fischer" userId="c33671c8-59dd-4906-b783-f44de4e6041f" providerId="ADAL" clId="{E7AA5F92-6EAE-4B41-AD1B-270C694DB04F}" dt="2024-08-26T13:21:38.627" v="2075" actId="26606"/>
          <ac:spMkLst>
            <pc:docMk/>
            <pc:sldMk cId="1128315282" sldId="297"/>
            <ac:spMk id="73" creationId="{FE05BC49-0F00-4C85-9AF5-A0CC5B39C8D2}"/>
          </ac:spMkLst>
        </pc:spChg>
        <pc:grpChg chg="add del">
          <ac:chgData name="Christopher Fischer" userId="c33671c8-59dd-4906-b783-f44de4e6041f" providerId="ADAL" clId="{E7AA5F92-6EAE-4B41-AD1B-270C694DB04F}" dt="2024-08-26T13:23:34.488" v="2084" actId="26606"/>
          <ac:grpSpMkLst>
            <pc:docMk/>
            <pc:sldMk cId="1128315282" sldId="297"/>
            <ac:grpSpMk id="22" creationId="{79DE9FAB-6BBA-4CFE-B67D-77B47F01ECA4}"/>
          </ac:grpSpMkLst>
        </pc:grpChg>
        <pc:grpChg chg="add del">
          <ac:chgData name="Christopher Fischer" userId="c33671c8-59dd-4906-b783-f44de4e6041f" providerId="ADAL" clId="{E7AA5F92-6EAE-4B41-AD1B-270C694DB04F}" dt="2024-08-26T13:23:34.488" v="2084" actId="26606"/>
          <ac:grpSpMkLst>
            <pc:docMk/>
            <pc:sldMk cId="1128315282" sldId="297"/>
            <ac:grpSpMk id="38" creationId="{79DE9FAB-6BBA-4CFE-B67D-77B47F01ECA4}"/>
          </ac:grpSpMkLst>
        </pc:grpChg>
        <pc:grpChg chg="add del">
          <ac:chgData name="Christopher Fischer" userId="c33671c8-59dd-4906-b783-f44de4e6041f" providerId="ADAL" clId="{E7AA5F92-6EAE-4B41-AD1B-270C694DB04F}" dt="2024-08-26T13:21:34.969" v="2071" actId="26606"/>
          <ac:grpSpMkLst>
            <pc:docMk/>
            <pc:sldMk cId="1128315282" sldId="297"/>
            <ac:grpSpMk id="43" creationId="{79DE9FAB-6BBA-4CFE-B67D-77B47F01ECA4}"/>
          </ac:grpSpMkLst>
        </pc:grpChg>
        <pc:grpChg chg="add del">
          <ac:chgData name="Christopher Fischer" userId="c33671c8-59dd-4906-b783-f44de4e6041f" providerId="ADAL" clId="{E7AA5F92-6EAE-4B41-AD1B-270C694DB04F}" dt="2024-08-26T13:21:37.346" v="2073" actId="26606"/>
          <ac:grpSpMkLst>
            <pc:docMk/>
            <pc:sldMk cId="1128315282" sldId="297"/>
            <ac:grpSpMk id="58" creationId="{79DE9FAB-6BBA-4CFE-B67D-77B47F01ECA4}"/>
          </ac:grpSpMkLst>
        </pc:grpChg>
        <pc:grpChg chg="add del">
          <ac:chgData name="Christopher Fischer" userId="c33671c8-59dd-4906-b783-f44de4e6041f" providerId="ADAL" clId="{E7AA5F92-6EAE-4B41-AD1B-270C694DB04F}" dt="2024-08-26T13:21:38.627" v="2075" actId="26606"/>
          <ac:grpSpMkLst>
            <pc:docMk/>
            <pc:sldMk cId="1128315282" sldId="297"/>
            <ac:grpSpMk id="70" creationId="{79DE9FAB-6BBA-4CFE-B67D-77B47F01ECA4}"/>
          </ac:grpSpMkLst>
        </pc:grpChg>
        <pc:picChg chg="mod ord modCrop">
          <ac:chgData name="Christopher Fischer" userId="c33671c8-59dd-4906-b783-f44de4e6041f" providerId="ADAL" clId="{E7AA5F92-6EAE-4B41-AD1B-270C694DB04F}" dt="2024-08-26T13:23:34.488" v="2084" actId="26606"/>
          <ac:picMkLst>
            <pc:docMk/>
            <pc:sldMk cId="1128315282" sldId="297"/>
            <ac:picMk id="11" creationId="{A496DCE5-C34A-22C2-A9D8-E90DFC8CE86C}"/>
          </ac:picMkLst>
        </pc:picChg>
      </pc:sldChg>
      <pc:sldMasterChg chg="delSldLayout">
        <pc:chgData name="Christopher Fischer" userId="c33671c8-59dd-4906-b783-f44de4e6041f" providerId="ADAL" clId="{E7AA5F92-6EAE-4B41-AD1B-270C694DB04F}" dt="2024-08-26T13:03:37.570" v="1266" actId="2696"/>
        <pc:sldMasterMkLst>
          <pc:docMk/>
          <pc:sldMasterMk cId="4222058729" sldId="2147483705"/>
        </pc:sldMasterMkLst>
        <pc:sldLayoutChg chg="del">
          <pc:chgData name="Christopher Fischer" userId="c33671c8-59dd-4906-b783-f44de4e6041f" providerId="ADAL" clId="{E7AA5F92-6EAE-4B41-AD1B-270C694DB04F}" dt="2024-08-26T13:03:37.570" v="1266" actId="2696"/>
          <pc:sldLayoutMkLst>
            <pc:docMk/>
            <pc:sldMasterMk cId="4222058729" sldId="2147483705"/>
            <pc:sldLayoutMk cId="3523815559" sldId="2147483725"/>
          </pc:sldLayoutMkLst>
        </pc:sldLayoutChg>
        <pc:sldLayoutChg chg="del">
          <pc:chgData name="Christopher Fischer" userId="c33671c8-59dd-4906-b783-f44de4e6041f" providerId="ADAL" clId="{E7AA5F92-6EAE-4B41-AD1B-270C694DB04F}" dt="2024-08-26T13:03:37.570" v="1266" actId="2696"/>
          <pc:sldLayoutMkLst>
            <pc:docMk/>
            <pc:sldMasterMk cId="4222058729" sldId="2147483705"/>
            <pc:sldLayoutMk cId="2949659602" sldId="2147483726"/>
          </pc:sldLayoutMkLst>
        </pc:sldLayoutChg>
      </pc:sldMasterChg>
    </pc:docChg>
  </pc:docChgLst>
  <pc:docChgLst>
    <pc:chgData name="Christopher Fischer" userId="c33671c8-59dd-4906-b783-f44de4e6041f" providerId="ADAL" clId="{D1E4DAE7-A4C4-654D-90B7-7564AC3E5C1D}"/>
    <pc:docChg chg="modSld modMainMaster">
      <pc:chgData name="Christopher Fischer" userId="c33671c8-59dd-4906-b783-f44de4e6041f" providerId="ADAL" clId="{D1E4DAE7-A4C4-654D-90B7-7564AC3E5C1D}" dt="2024-08-26T23:55:14.878" v="8" actId="12563"/>
      <pc:docMkLst>
        <pc:docMk/>
      </pc:docMkLst>
      <pc:sldChg chg="modTransition">
        <pc:chgData name="Christopher Fischer" userId="c33671c8-59dd-4906-b783-f44de4e6041f" providerId="ADAL" clId="{D1E4DAE7-A4C4-654D-90B7-7564AC3E5C1D}" dt="2024-08-26T23:55:14.878" v="8" actId="12563"/>
        <pc:sldMkLst>
          <pc:docMk/>
          <pc:sldMk cId="1839748091" sldId="271"/>
        </pc:sldMkLst>
      </pc:sldChg>
      <pc:sldChg chg="modTransition delAnim">
        <pc:chgData name="Christopher Fischer" userId="c33671c8-59dd-4906-b783-f44de4e6041f" providerId="ADAL" clId="{D1E4DAE7-A4C4-654D-90B7-7564AC3E5C1D}" dt="2024-08-26T23:55:14.878" v="8" actId="12563"/>
        <pc:sldMkLst>
          <pc:docMk/>
          <pc:sldMk cId="2803092014" sldId="278"/>
        </pc:sldMkLst>
      </pc:sldChg>
      <pc:sldChg chg="modTransition">
        <pc:chgData name="Christopher Fischer" userId="c33671c8-59dd-4906-b783-f44de4e6041f" providerId="ADAL" clId="{D1E4DAE7-A4C4-654D-90B7-7564AC3E5C1D}" dt="2024-08-26T23:55:14.878" v="8" actId="12563"/>
        <pc:sldMkLst>
          <pc:docMk/>
          <pc:sldMk cId="2665045518" sldId="282"/>
        </pc:sldMkLst>
      </pc:sldChg>
      <pc:sldChg chg="modTransition delAnim">
        <pc:chgData name="Christopher Fischer" userId="c33671c8-59dd-4906-b783-f44de4e6041f" providerId="ADAL" clId="{D1E4DAE7-A4C4-654D-90B7-7564AC3E5C1D}" dt="2024-08-26T23:55:14.878" v="8" actId="12563"/>
        <pc:sldMkLst>
          <pc:docMk/>
          <pc:sldMk cId="1388592114" sldId="283"/>
        </pc:sldMkLst>
      </pc:sldChg>
      <pc:sldChg chg="modTransition">
        <pc:chgData name="Christopher Fischer" userId="c33671c8-59dd-4906-b783-f44de4e6041f" providerId="ADAL" clId="{D1E4DAE7-A4C4-654D-90B7-7564AC3E5C1D}" dt="2024-08-26T23:55:14.878" v="8" actId="12563"/>
        <pc:sldMkLst>
          <pc:docMk/>
          <pc:sldMk cId="652841706" sldId="284"/>
        </pc:sldMkLst>
      </pc:sldChg>
      <pc:sldChg chg="modTransition">
        <pc:chgData name="Christopher Fischer" userId="c33671c8-59dd-4906-b783-f44de4e6041f" providerId="ADAL" clId="{D1E4DAE7-A4C4-654D-90B7-7564AC3E5C1D}" dt="2024-08-26T23:55:14.878" v="8" actId="12563"/>
        <pc:sldMkLst>
          <pc:docMk/>
          <pc:sldMk cId="2855514139" sldId="285"/>
        </pc:sldMkLst>
      </pc:sldChg>
      <pc:sldChg chg="modTransition">
        <pc:chgData name="Christopher Fischer" userId="c33671c8-59dd-4906-b783-f44de4e6041f" providerId="ADAL" clId="{D1E4DAE7-A4C4-654D-90B7-7564AC3E5C1D}" dt="2024-08-26T23:55:14.878" v="8" actId="12563"/>
        <pc:sldMkLst>
          <pc:docMk/>
          <pc:sldMk cId="3353460760" sldId="287"/>
        </pc:sldMkLst>
      </pc:sldChg>
      <pc:sldChg chg="modTransition">
        <pc:chgData name="Christopher Fischer" userId="c33671c8-59dd-4906-b783-f44de4e6041f" providerId="ADAL" clId="{D1E4DAE7-A4C4-654D-90B7-7564AC3E5C1D}" dt="2024-08-26T23:55:14.878" v="8" actId="12563"/>
        <pc:sldMkLst>
          <pc:docMk/>
          <pc:sldMk cId="414523832" sldId="288"/>
        </pc:sldMkLst>
      </pc:sldChg>
      <pc:sldChg chg="modTransition">
        <pc:chgData name="Christopher Fischer" userId="c33671c8-59dd-4906-b783-f44de4e6041f" providerId="ADAL" clId="{D1E4DAE7-A4C4-654D-90B7-7564AC3E5C1D}" dt="2024-08-26T23:55:14.878" v="8" actId="12563"/>
        <pc:sldMkLst>
          <pc:docMk/>
          <pc:sldMk cId="4080611330" sldId="293"/>
        </pc:sldMkLst>
      </pc:sldChg>
      <pc:sldChg chg="modTransition">
        <pc:chgData name="Christopher Fischer" userId="c33671c8-59dd-4906-b783-f44de4e6041f" providerId="ADAL" clId="{D1E4DAE7-A4C4-654D-90B7-7564AC3E5C1D}" dt="2024-08-26T23:55:14.878" v="8" actId="12563"/>
        <pc:sldMkLst>
          <pc:docMk/>
          <pc:sldMk cId="1014938339" sldId="294"/>
        </pc:sldMkLst>
      </pc:sldChg>
      <pc:sldChg chg="modTransition">
        <pc:chgData name="Christopher Fischer" userId="c33671c8-59dd-4906-b783-f44de4e6041f" providerId="ADAL" clId="{D1E4DAE7-A4C4-654D-90B7-7564AC3E5C1D}" dt="2024-08-26T23:55:14.878" v="8" actId="12563"/>
        <pc:sldMkLst>
          <pc:docMk/>
          <pc:sldMk cId="3183130647" sldId="295"/>
        </pc:sldMkLst>
      </pc:sldChg>
      <pc:sldChg chg="modTransition">
        <pc:chgData name="Christopher Fischer" userId="c33671c8-59dd-4906-b783-f44de4e6041f" providerId="ADAL" clId="{D1E4DAE7-A4C4-654D-90B7-7564AC3E5C1D}" dt="2024-08-26T23:55:14.878" v="8" actId="12563"/>
        <pc:sldMkLst>
          <pc:docMk/>
          <pc:sldMk cId="3647453495" sldId="296"/>
        </pc:sldMkLst>
      </pc:sldChg>
      <pc:sldChg chg="modTransition">
        <pc:chgData name="Christopher Fischer" userId="c33671c8-59dd-4906-b783-f44de4e6041f" providerId="ADAL" clId="{D1E4DAE7-A4C4-654D-90B7-7564AC3E5C1D}" dt="2024-08-26T23:55:14.878" v="8" actId="12563"/>
        <pc:sldMkLst>
          <pc:docMk/>
          <pc:sldMk cId="1128315282" sldId="297"/>
        </pc:sldMkLst>
      </pc:sldChg>
      <pc:sldMasterChg chg="modTransition modSldLayout">
        <pc:chgData name="Christopher Fischer" userId="c33671c8-59dd-4906-b783-f44de4e6041f" providerId="ADAL" clId="{D1E4DAE7-A4C4-654D-90B7-7564AC3E5C1D}" dt="2024-08-26T23:55:14.878" v="8" actId="12563"/>
        <pc:sldMasterMkLst>
          <pc:docMk/>
          <pc:sldMasterMk cId="4222058729" sldId="2147483705"/>
        </pc:sldMasterMkLst>
        <pc:sldLayoutChg chg="modTransition">
          <pc:chgData name="Christopher Fischer" userId="c33671c8-59dd-4906-b783-f44de4e6041f" providerId="ADAL" clId="{D1E4DAE7-A4C4-654D-90B7-7564AC3E5C1D}" dt="2024-08-26T23:55:14.878" v="8" actId="12563"/>
          <pc:sldLayoutMkLst>
            <pc:docMk/>
            <pc:sldMasterMk cId="4222058729" sldId="2147483705"/>
            <pc:sldLayoutMk cId="393626921" sldId="2147483706"/>
          </pc:sldLayoutMkLst>
        </pc:sldLayoutChg>
        <pc:sldLayoutChg chg="modTransition">
          <pc:chgData name="Christopher Fischer" userId="c33671c8-59dd-4906-b783-f44de4e6041f" providerId="ADAL" clId="{D1E4DAE7-A4C4-654D-90B7-7564AC3E5C1D}" dt="2024-08-26T23:55:14.878" v="8" actId="12563"/>
          <pc:sldLayoutMkLst>
            <pc:docMk/>
            <pc:sldMasterMk cId="4222058729" sldId="2147483705"/>
            <pc:sldLayoutMk cId="2632234630" sldId="2147483707"/>
          </pc:sldLayoutMkLst>
        </pc:sldLayoutChg>
        <pc:sldLayoutChg chg="modTransition">
          <pc:chgData name="Christopher Fischer" userId="c33671c8-59dd-4906-b783-f44de4e6041f" providerId="ADAL" clId="{D1E4DAE7-A4C4-654D-90B7-7564AC3E5C1D}" dt="2024-08-26T23:55:14.878" v="8" actId="12563"/>
          <pc:sldLayoutMkLst>
            <pc:docMk/>
            <pc:sldMasterMk cId="4222058729" sldId="2147483705"/>
            <pc:sldLayoutMk cId="2473656506" sldId="2147483708"/>
          </pc:sldLayoutMkLst>
        </pc:sldLayoutChg>
        <pc:sldLayoutChg chg="modTransition">
          <pc:chgData name="Christopher Fischer" userId="c33671c8-59dd-4906-b783-f44de4e6041f" providerId="ADAL" clId="{D1E4DAE7-A4C4-654D-90B7-7564AC3E5C1D}" dt="2024-08-26T23:55:14.878" v="8" actId="12563"/>
          <pc:sldLayoutMkLst>
            <pc:docMk/>
            <pc:sldMasterMk cId="4222058729" sldId="2147483705"/>
            <pc:sldLayoutMk cId="4151893510" sldId="2147483709"/>
          </pc:sldLayoutMkLst>
        </pc:sldLayoutChg>
        <pc:sldLayoutChg chg="modTransition">
          <pc:chgData name="Christopher Fischer" userId="c33671c8-59dd-4906-b783-f44de4e6041f" providerId="ADAL" clId="{D1E4DAE7-A4C4-654D-90B7-7564AC3E5C1D}" dt="2024-08-26T23:55:14.878" v="8" actId="12563"/>
          <pc:sldLayoutMkLst>
            <pc:docMk/>
            <pc:sldMasterMk cId="4222058729" sldId="2147483705"/>
            <pc:sldLayoutMk cId="3472858684" sldId="2147483710"/>
          </pc:sldLayoutMkLst>
        </pc:sldLayoutChg>
        <pc:sldLayoutChg chg="modTransition">
          <pc:chgData name="Christopher Fischer" userId="c33671c8-59dd-4906-b783-f44de4e6041f" providerId="ADAL" clId="{D1E4DAE7-A4C4-654D-90B7-7564AC3E5C1D}" dt="2024-08-26T23:55:14.878" v="8" actId="12563"/>
          <pc:sldLayoutMkLst>
            <pc:docMk/>
            <pc:sldMasterMk cId="4222058729" sldId="2147483705"/>
            <pc:sldLayoutMk cId="2454133796" sldId="2147483711"/>
          </pc:sldLayoutMkLst>
        </pc:sldLayoutChg>
        <pc:sldLayoutChg chg="modTransition">
          <pc:chgData name="Christopher Fischer" userId="c33671c8-59dd-4906-b783-f44de4e6041f" providerId="ADAL" clId="{D1E4DAE7-A4C4-654D-90B7-7564AC3E5C1D}" dt="2024-08-26T23:55:14.878" v="8" actId="12563"/>
          <pc:sldLayoutMkLst>
            <pc:docMk/>
            <pc:sldMasterMk cId="4222058729" sldId="2147483705"/>
            <pc:sldLayoutMk cId="1311674321" sldId="2147483712"/>
          </pc:sldLayoutMkLst>
        </pc:sldLayoutChg>
        <pc:sldLayoutChg chg="modTransition">
          <pc:chgData name="Christopher Fischer" userId="c33671c8-59dd-4906-b783-f44de4e6041f" providerId="ADAL" clId="{D1E4DAE7-A4C4-654D-90B7-7564AC3E5C1D}" dt="2024-08-26T23:55:14.878" v="8" actId="12563"/>
          <pc:sldLayoutMkLst>
            <pc:docMk/>
            <pc:sldMasterMk cId="4222058729" sldId="2147483705"/>
            <pc:sldLayoutMk cId="845482305" sldId="2147483713"/>
          </pc:sldLayoutMkLst>
        </pc:sldLayoutChg>
        <pc:sldLayoutChg chg="modTransition">
          <pc:chgData name="Christopher Fischer" userId="c33671c8-59dd-4906-b783-f44de4e6041f" providerId="ADAL" clId="{D1E4DAE7-A4C4-654D-90B7-7564AC3E5C1D}" dt="2024-08-26T23:55:14.878" v="8" actId="12563"/>
          <pc:sldLayoutMkLst>
            <pc:docMk/>
            <pc:sldMasterMk cId="4222058729" sldId="2147483705"/>
            <pc:sldLayoutMk cId="3176673549" sldId="2147483714"/>
          </pc:sldLayoutMkLst>
        </pc:sldLayoutChg>
        <pc:sldLayoutChg chg="modTransition">
          <pc:chgData name="Christopher Fischer" userId="c33671c8-59dd-4906-b783-f44de4e6041f" providerId="ADAL" clId="{D1E4DAE7-A4C4-654D-90B7-7564AC3E5C1D}" dt="2024-08-26T23:55:14.878" v="8" actId="12563"/>
          <pc:sldLayoutMkLst>
            <pc:docMk/>
            <pc:sldMasterMk cId="4222058729" sldId="2147483705"/>
            <pc:sldLayoutMk cId="3077305666" sldId="2147483715"/>
          </pc:sldLayoutMkLst>
        </pc:sldLayoutChg>
        <pc:sldLayoutChg chg="modTransition">
          <pc:chgData name="Christopher Fischer" userId="c33671c8-59dd-4906-b783-f44de4e6041f" providerId="ADAL" clId="{D1E4DAE7-A4C4-654D-90B7-7564AC3E5C1D}" dt="2024-08-26T23:55:14.878" v="8" actId="12563"/>
          <pc:sldLayoutMkLst>
            <pc:docMk/>
            <pc:sldMasterMk cId="4222058729" sldId="2147483705"/>
            <pc:sldLayoutMk cId="748930639" sldId="2147483716"/>
          </pc:sldLayoutMkLst>
        </pc:sldLayoutChg>
        <pc:sldLayoutChg chg="modTransition">
          <pc:chgData name="Christopher Fischer" userId="c33671c8-59dd-4906-b783-f44de4e6041f" providerId="ADAL" clId="{D1E4DAE7-A4C4-654D-90B7-7564AC3E5C1D}" dt="2024-08-26T23:55:14.878" v="8" actId="12563"/>
          <pc:sldLayoutMkLst>
            <pc:docMk/>
            <pc:sldMasterMk cId="4222058729" sldId="2147483705"/>
            <pc:sldLayoutMk cId="411926672" sldId="2147483717"/>
          </pc:sldLayoutMkLst>
        </pc:sldLayoutChg>
        <pc:sldLayoutChg chg="modTransition">
          <pc:chgData name="Christopher Fischer" userId="c33671c8-59dd-4906-b783-f44de4e6041f" providerId="ADAL" clId="{D1E4DAE7-A4C4-654D-90B7-7564AC3E5C1D}" dt="2024-08-26T23:55:14.878" v="8" actId="12563"/>
          <pc:sldLayoutMkLst>
            <pc:docMk/>
            <pc:sldMasterMk cId="4222058729" sldId="2147483705"/>
            <pc:sldLayoutMk cId="2207653566" sldId="2147483718"/>
          </pc:sldLayoutMkLst>
        </pc:sldLayoutChg>
        <pc:sldLayoutChg chg="modTransition">
          <pc:chgData name="Christopher Fischer" userId="c33671c8-59dd-4906-b783-f44de4e6041f" providerId="ADAL" clId="{D1E4DAE7-A4C4-654D-90B7-7564AC3E5C1D}" dt="2024-08-26T23:55:14.878" v="8" actId="12563"/>
          <pc:sldLayoutMkLst>
            <pc:docMk/>
            <pc:sldMasterMk cId="4222058729" sldId="2147483705"/>
            <pc:sldLayoutMk cId="1673299687" sldId="2147483719"/>
          </pc:sldLayoutMkLst>
        </pc:sldLayoutChg>
        <pc:sldLayoutChg chg="modTransition">
          <pc:chgData name="Christopher Fischer" userId="c33671c8-59dd-4906-b783-f44de4e6041f" providerId="ADAL" clId="{D1E4DAE7-A4C4-654D-90B7-7564AC3E5C1D}" dt="2024-08-26T23:55:14.878" v="8" actId="12563"/>
          <pc:sldLayoutMkLst>
            <pc:docMk/>
            <pc:sldMasterMk cId="4222058729" sldId="2147483705"/>
            <pc:sldLayoutMk cId="3409742833" sldId="2147483720"/>
          </pc:sldLayoutMkLst>
        </pc:sldLayoutChg>
        <pc:sldLayoutChg chg="modTransition">
          <pc:chgData name="Christopher Fischer" userId="c33671c8-59dd-4906-b783-f44de4e6041f" providerId="ADAL" clId="{D1E4DAE7-A4C4-654D-90B7-7564AC3E5C1D}" dt="2024-08-26T23:55:14.878" v="8" actId="12563"/>
          <pc:sldLayoutMkLst>
            <pc:docMk/>
            <pc:sldMasterMk cId="4222058729" sldId="2147483705"/>
            <pc:sldLayoutMk cId="287663061" sldId="2147483721"/>
          </pc:sldLayoutMkLst>
        </pc:sldLayoutChg>
        <pc:sldLayoutChg chg="modTransition">
          <pc:chgData name="Christopher Fischer" userId="c33671c8-59dd-4906-b783-f44de4e6041f" providerId="ADAL" clId="{D1E4DAE7-A4C4-654D-90B7-7564AC3E5C1D}" dt="2024-08-26T23:55:14.878" v="8" actId="12563"/>
          <pc:sldLayoutMkLst>
            <pc:docMk/>
            <pc:sldMasterMk cId="4222058729" sldId="2147483705"/>
            <pc:sldLayoutMk cId="360699476" sldId="2147483722"/>
          </pc:sldLayoutMkLst>
        </pc:sldLayoutChg>
        <pc:sldLayoutChg chg="modTransition">
          <pc:chgData name="Christopher Fischer" userId="c33671c8-59dd-4906-b783-f44de4e6041f" providerId="ADAL" clId="{D1E4DAE7-A4C4-654D-90B7-7564AC3E5C1D}" dt="2024-08-26T23:55:14.878" v="8" actId="12563"/>
          <pc:sldLayoutMkLst>
            <pc:docMk/>
            <pc:sldMasterMk cId="4222058729" sldId="2147483705"/>
            <pc:sldLayoutMk cId="1929982903" sldId="2147483723"/>
          </pc:sldLayoutMkLst>
        </pc:sldLayoutChg>
        <pc:sldLayoutChg chg="modTransition">
          <pc:chgData name="Christopher Fischer" userId="c33671c8-59dd-4906-b783-f44de4e6041f" providerId="ADAL" clId="{D1E4DAE7-A4C4-654D-90B7-7564AC3E5C1D}" dt="2024-08-26T23:55:14.878" v="8" actId="12563"/>
          <pc:sldLayoutMkLst>
            <pc:docMk/>
            <pc:sldMasterMk cId="4222058729" sldId="2147483705"/>
            <pc:sldLayoutMk cId="346747331" sldId="2147483724"/>
          </pc:sldLayoutMkLst>
        </pc:sldLayoutChg>
        <pc:sldLayoutChg chg="modTransition">
          <pc:chgData name="Christopher Fischer" userId="c33671c8-59dd-4906-b783-f44de4e6041f" providerId="ADAL" clId="{D1E4DAE7-A4C4-654D-90B7-7564AC3E5C1D}" dt="2024-08-26T23:55:14.878" v="8" actId="12563"/>
          <pc:sldLayoutMkLst>
            <pc:docMk/>
            <pc:sldMasterMk cId="4222058729" sldId="2147483705"/>
            <pc:sldLayoutMk cId="2176689082" sldId="2147483727"/>
          </pc:sldLayoutMkLst>
        </pc:sldLayoutChg>
        <pc:sldLayoutChg chg="modTransition">
          <pc:chgData name="Christopher Fischer" userId="c33671c8-59dd-4906-b783-f44de4e6041f" providerId="ADAL" clId="{D1E4DAE7-A4C4-654D-90B7-7564AC3E5C1D}" dt="2024-08-26T23:55:14.878" v="8" actId="12563"/>
          <pc:sldLayoutMkLst>
            <pc:docMk/>
            <pc:sldMasterMk cId="4222058729" sldId="2147483705"/>
            <pc:sldLayoutMk cId="3940739189" sldId="2147483728"/>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svg" /><Relationship Id="rId1" Type="http://schemas.openxmlformats.org/officeDocument/2006/relationships/image" Target="../media/image4.png" /><Relationship Id="rId4" Type="http://schemas.openxmlformats.org/officeDocument/2006/relationships/image" Target="../media/image7.svg" /></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svg" /><Relationship Id="rId1" Type="http://schemas.openxmlformats.org/officeDocument/2006/relationships/image" Target="../media/image4.png" /><Relationship Id="rId4" Type="http://schemas.openxmlformats.org/officeDocument/2006/relationships/image" Target="../media/image7.svg" /></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39903F-4F1E-4931-93C9-07269E699AD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DC394EC-B5B0-478A-A371-237DC51752A3}">
      <dgm:prSet/>
      <dgm:spPr/>
      <dgm:t>
        <a:bodyPr/>
        <a:lstStyle/>
        <a:p>
          <a:r>
            <a:rPr lang="en-US"/>
            <a:t>Extract of Bigtel’s Customer Relationship Management (CRM) system</a:t>
          </a:r>
        </a:p>
      </dgm:t>
    </dgm:pt>
    <dgm:pt modelId="{072DB992-2C9C-46AE-8D63-9793E54B45BB}" type="parTrans" cxnId="{839EDDF6-46BC-4BFC-BC46-657F7DF697EF}">
      <dgm:prSet/>
      <dgm:spPr/>
      <dgm:t>
        <a:bodyPr/>
        <a:lstStyle/>
        <a:p>
          <a:endParaRPr lang="en-US"/>
        </a:p>
      </dgm:t>
    </dgm:pt>
    <dgm:pt modelId="{61EB6D92-424E-43B9-8AF4-22A8EE6A4FC8}" type="sibTrans" cxnId="{839EDDF6-46BC-4BFC-BC46-657F7DF697EF}">
      <dgm:prSet/>
      <dgm:spPr/>
      <dgm:t>
        <a:bodyPr/>
        <a:lstStyle/>
        <a:p>
          <a:endParaRPr lang="en-US"/>
        </a:p>
      </dgm:t>
    </dgm:pt>
    <dgm:pt modelId="{69ADC423-5461-43D0-A996-ABD1E65BEB29}">
      <dgm:prSet/>
      <dgm:spPr/>
      <dgm:t>
        <a:bodyPr/>
        <a:lstStyle/>
        <a:p>
          <a:r>
            <a:rPr lang="en-US"/>
            <a:t>10,000 customer records</a:t>
          </a:r>
        </a:p>
      </dgm:t>
    </dgm:pt>
    <dgm:pt modelId="{E33641EA-F505-4B07-976B-5EAE69E92737}" type="parTrans" cxnId="{1617AC02-E6EE-4F3D-9D56-94286A2E6A03}">
      <dgm:prSet/>
      <dgm:spPr/>
      <dgm:t>
        <a:bodyPr/>
        <a:lstStyle/>
        <a:p>
          <a:endParaRPr lang="en-US"/>
        </a:p>
      </dgm:t>
    </dgm:pt>
    <dgm:pt modelId="{0CF8A21B-400D-40C7-A319-2A8B23F2202D}" type="sibTrans" cxnId="{1617AC02-E6EE-4F3D-9D56-94286A2E6A03}">
      <dgm:prSet/>
      <dgm:spPr/>
      <dgm:t>
        <a:bodyPr/>
        <a:lstStyle/>
        <a:p>
          <a:endParaRPr lang="en-US"/>
        </a:p>
      </dgm:t>
    </dgm:pt>
    <dgm:pt modelId="{252F9DF9-37C6-4A54-845E-A27DF74A40B1}">
      <dgm:prSet/>
      <dgm:spPr/>
      <dgm:t>
        <a:bodyPr/>
        <a:lstStyle/>
        <a:p>
          <a:r>
            <a:rPr lang="en-US"/>
            <a:t>Demographics</a:t>
          </a:r>
        </a:p>
      </dgm:t>
    </dgm:pt>
    <dgm:pt modelId="{E49246C3-FFF3-4488-9005-5BE5BAC01DED}" type="parTrans" cxnId="{64CCFDEC-69A8-4B2A-9733-2A12D18F2856}">
      <dgm:prSet/>
      <dgm:spPr/>
      <dgm:t>
        <a:bodyPr/>
        <a:lstStyle/>
        <a:p>
          <a:endParaRPr lang="en-US"/>
        </a:p>
      </dgm:t>
    </dgm:pt>
    <dgm:pt modelId="{F0438CB7-5BE9-493F-9F9A-857519CEABC9}" type="sibTrans" cxnId="{64CCFDEC-69A8-4B2A-9733-2A12D18F2856}">
      <dgm:prSet/>
      <dgm:spPr/>
      <dgm:t>
        <a:bodyPr/>
        <a:lstStyle/>
        <a:p>
          <a:endParaRPr lang="en-US"/>
        </a:p>
      </dgm:t>
    </dgm:pt>
    <dgm:pt modelId="{D640CB8A-ED1E-4849-8A82-67F4A19CFC91}">
      <dgm:prSet/>
      <dgm:spPr/>
      <dgm:t>
        <a:bodyPr/>
        <a:lstStyle/>
        <a:p>
          <a:r>
            <a:rPr lang="en-US"/>
            <a:t>Subscribed services</a:t>
          </a:r>
        </a:p>
      </dgm:t>
    </dgm:pt>
    <dgm:pt modelId="{AD6A21BD-FD42-46E6-958D-2D8984A90310}" type="parTrans" cxnId="{E80EB2E8-AAC2-4AD5-A4E5-059DB16E1460}">
      <dgm:prSet/>
      <dgm:spPr/>
      <dgm:t>
        <a:bodyPr/>
        <a:lstStyle/>
        <a:p>
          <a:endParaRPr lang="en-US"/>
        </a:p>
      </dgm:t>
    </dgm:pt>
    <dgm:pt modelId="{0B0901C8-397E-425A-929B-8E95EF64F775}" type="sibTrans" cxnId="{E80EB2E8-AAC2-4AD5-A4E5-059DB16E1460}">
      <dgm:prSet/>
      <dgm:spPr/>
      <dgm:t>
        <a:bodyPr/>
        <a:lstStyle/>
        <a:p>
          <a:endParaRPr lang="en-US"/>
        </a:p>
      </dgm:t>
    </dgm:pt>
    <dgm:pt modelId="{065A9164-F4B5-4F55-92DD-126C40327325}">
      <dgm:prSet/>
      <dgm:spPr/>
      <dgm:t>
        <a:bodyPr/>
        <a:lstStyle/>
        <a:p>
          <a:r>
            <a:rPr lang="en-US"/>
            <a:t>Service usage and tenure</a:t>
          </a:r>
        </a:p>
      </dgm:t>
    </dgm:pt>
    <dgm:pt modelId="{69033351-63FE-430C-B2C1-2CB99AC8FDC7}" type="parTrans" cxnId="{F0280B57-87AA-4805-938A-5A2E97823CCA}">
      <dgm:prSet/>
      <dgm:spPr/>
      <dgm:t>
        <a:bodyPr/>
        <a:lstStyle/>
        <a:p>
          <a:endParaRPr lang="en-US"/>
        </a:p>
      </dgm:t>
    </dgm:pt>
    <dgm:pt modelId="{68232059-E467-4E5A-A3CC-12DE9AE0F731}" type="sibTrans" cxnId="{F0280B57-87AA-4805-938A-5A2E97823CCA}">
      <dgm:prSet/>
      <dgm:spPr/>
      <dgm:t>
        <a:bodyPr/>
        <a:lstStyle/>
        <a:p>
          <a:endParaRPr lang="en-US"/>
        </a:p>
      </dgm:t>
    </dgm:pt>
    <dgm:pt modelId="{3C1B01E8-4924-47C5-816D-5689DABECF87}">
      <dgm:prSet/>
      <dgm:spPr/>
      <dgm:t>
        <a:bodyPr/>
        <a:lstStyle/>
        <a:p>
          <a:r>
            <a:rPr lang="en-US"/>
            <a:t>Billing and payment details</a:t>
          </a:r>
        </a:p>
      </dgm:t>
    </dgm:pt>
    <dgm:pt modelId="{C5BB4965-CCA7-4E86-802F-5F9CA6197C92}" type="parTrans" cxnId="{6A505635-57D5-477C-8AE9-845B3F456F29}">
      <dgm:prSet/>
      <dgm:spPr/>
      <dgm:t>
        <a:bodyPr/>
        <a:lstStyle/>
        <a:p>
          <a:endParaRPr lang="en-US"/>
        </a:p>
      </dgm:t>
    </dgm:pt>
    <dgm:pt modelId="{D159FF07-B310-4EA6-8A3F-27311532105E}" type="sibTrans" cxnId="{6A505635-57D5-477C-8AE9-845B3F456F29}">
      <dgm:prSet/>
      <dgm:spPr/>
      <dgm:t>
        <a:bodyPr/>
        <a:lstStyle/>
        <a:p>
          <a:endParaRPr lang="en-US"/>
        </a:p>
      </dgm:t>
    </dgm:pt>
    <dgm:pt modelId="{3FC02FDB-02E0-409D-AE7F-ACD8D937D009}">
      <dgm:prSet/>
      <dgm:spPr/>
      <dgm:t>
        <a:bodyPr/>
        <a:lstStyle/>
        <a:p>
          <a:r>
            <a:rPr lang="en-US" dirty="0"/>
            <a:t>Third-party dataset on broadband services across the US </a:t>
          </a:r>
          <a:r>
            <a:rPr lang="en-US" baseline="30000" dirty="0">
              <a:latin typeface="+mj-lt"/>
            </a:rPr>
            <a:t>1</a:t>
          </a:r>
        </a:p>
      </dgm:t>
    </dgm:pt>
    <dgm:pt modelId="{7C87055F-B3EC-4781-9C3A-BC95DC1AB34F}" type="parTrans" cxnId="{E2928143-29F3-46F6-A8D2-E74D2AF60816}">
      <dgm:prSet/>
      <dgm:spPr/>
      <dgm:t>
        <a:bodyPr/>
        <a:lstStyle/>
        <a:p>
          <a:endParaRPr lang="en-US"/>
        </a:p>
      </dgm:t>
    </dgm:pt>
    <dgm:pt modelId="{BF3A9D15-7208-4076-A718-6F4DDABAEE18}" type="sibTrans" cxnId="{E2928143-29F3-46F6-A8D2-E74D2AF60816}">
      <dgm:prSet/>
      <dgm:spPr/>
      <dgm:t>
        <a:bodyPr/>
        <a:lstStyle/>
        <a:p>
          <a:endParaRPr lang="en-US"/>
        </a:p>
      </dgm:t>
    </dgm:pt>
    <dgm:pt modelId="{96E232D9-9DA2-43EF-8F69-C0F6D9CB7AA3}">
      <dgm:prSet/>
      <dgm:spPr/>
      <dgm:t>
        <a:bodyPr/>
        <a:lstStyle/>
        <a:p>
          <a:r>
            <a:rPr lang="en-US"/>
            <a:t>Broadband service availability</a:t>
          </a:r>
        </a:p>
      </dgm:t>
    </dgm:pt>
    <dgm:pt modelId="{88A82FEB-9767-45D0-8F1A-4209EBA65161}" type="parTrans" cxnId="{3EFD9697-6DFA-4BCE-93AB-14C30D5087BE}">
      <dgm:prSet/>
      <dgm:spPr/>
      <dgm:t>
        <a:bodyPr/>
        <a:lstStyle/>
        <a:p>
          <a:endParaRPr lang="en-US"/>
        </a:p>
      </dgm:t>
    </dgm:pt>
    <dgm:pt modelId="{F0706467-5AC2-4D97-AF69-5909DB828547}" type="sibTrans" cxnId="{3EFD9697-6DFA-4BCE-93AB-14C30D5087BE}">
      <dgm:prSet/>
      <dgm:spPr/>
      <dgm:t>
        <a:bodyPr/>
        <a:lstStyle/>
        <a:p>
          <a:endParaRPr lang="en-US"/>
        </a:p>
      </dgm:t>
    </dgm:pt>
    <dgm:pt modelId="{6CA3BFAF-BA2F-4D40-842F-E327A30981D7}">
      <dgm:prSet/>
      <dgm:spPr/>
      <dgm:t>
        <a:bodyPr/>
        <a:lstStyle/>
        <a:p>
          <a:r>
            <a:rPr lang="en-US"/>
            <a:t>Number of competitive providers in each zip code</a:t>
          </a:r>
        </a:p>
      </dgm:t>
    </dgm:pt>
    <dgm:pt modelId="{E1F1EF8B-B478-4DC3-95D2-46007A4EF5DF}" type="parTrans" cxnId="{5985BF9A-14A1-493F-AAB3-CBE1860689CE}">
      <dgm:prSet/>
      <dgm:spPr/>
      <dgm:t>
        <a:bodyPr/>
        <a:lstStyle/>
        <a:p>
          <a:endParaRPr lang="en-US"/>
        </a:p>
      </dgm:t>
    </dgm:pt>
    <dgm:pt modelId="{9F810C0A-3D03-4694-AFA3-979702FE6E34}" type="sibTrans" cxnId="{5985BF9A-14A1-493F-AAB3-CBE1860689CE}">
      <dgm:prSet/>
      <dgm:spPr/>
      <dgm:t>
        <a:bodyPr/>
        <a:lstStyle/>
        <a:p>
          <a:endParaRPr lang="en-US"/>
        </a:p>
      </dgm:t>
    </dgm:pt>
    <dgm:pt modelId="{530C5EBF-678A-45E4-8D4A-52B5A17F2F5A}">
      <dgm:prSet/>
      <dgm:spPr/>
      <dgm:t>
        <a:bodyPr/>
        <a:lstStyle/>
        <a:p>
          <a:r>
            <a:rPr lang="en-US" dirty="0"/>
            <a:t>Pricing information</a:t>
          </a:r>
        </a:p>
      </dgm:t>
    </dgm:pt>
    <dgm:pt modelId="{822EE5C1-D9A7-4A4E-8E4D-E414B0C9D017}" type="parTrans" cxnId="{DF4AF98D-A4E5-44D7-BE69-953093BEE855}">
      <dgm:prSet/>
      <dgm:spPr/>
      <dgm:t>
        <a:bodyPr/>
        <a:lstStyle/>
        <a:p>
          <a:endParaRPr lang="en-US"/>
        </a:p>
      </dgm:t>
    </dgm:pt>
    <dgm:pt modelId="{EF441FCA-55CD-4ADD-9A7C-ED8B75828E9E}" type="sibTrans" cxnId="{DF4AF98D-A4E5-44D7-BE69-953093BEE855}">
      <dgm:prSet/>
      <dgm:spPr/>
      <dgm:t>
        <a:bodyPr/>
        <a:lstStyle/>
        <a:p>
          <a:endParaRPr lang="en-US"/>
        </a:p>
      </dgm:t>
    </dgm:pt>
    <dgm:pt modelId="{F5933598-2D1F-43F4-BA64-B5195C2564F3}" type="pres">
      <dgm:prSet presAssocID="{D239903F-4F1E-4931-93C9-07269E699AD6}" presName="root" presStyleCnt="0">
        <dgm:presLayoutVars>
          <dgm:dir/>
          <dgm:resizeHandles val="exact"/>
        </dgm:presLayoutVars>
      </dgm:prSet>
      <dgm:spPr/>
    </dgm:pt>
    <dgm:pt modelId="{B8A285BC-B6C0-484C-86AD-C02820CC9679}" type="pres">
      <dgm:prSet presAssocID="{8DC394EC-B5B0-478A-A371-237DC51752A3}" presName="compNode" presStyleCnt="0"/>
      <dgm:spPr/>
    </dgm:pt>
    <dgm:pt modelId="{E842448C-D616-463F-8E9E-157289519145}" type="pres">
      <dgm:prSet presAssocID="{8DC394EC-B5B0-478A-A371-237DC51752A3}" presName="bgRect" presStyleLbl="bgShp" presStyleIdx="0" presStyleCnt="2"/>
      <dgm:spPr/>
    </dgm:pt>
    <dgm:pt modelId="{7C25B787-C761-49B1-8262-8E803938050B}" type="pres">
      <dgm:prSet presAssocID="{8DC394EC-B5B0-478A-A371-237DC51752A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DFA04BD8-85C2-45A8-8E54-9C331949ACC6}" type="pres">
      <dgm:prSet presAssocID="{8DC394EC-B5B0-478A-A371-237DC51752A3}" presName="spaceRect" presStyleCnt="0"/>
      <dgm:spPr/>
    </dgm:pt>
    <dgm:pt modelId="{972F7F74-4454-426E-9451-76CF537197DE}" type="pres">
      <dgm:prSet presAssocID="{8DC394EC-B5B0-478A-A371-237DC51752A3}" presName="parTx" presStyleLbl="revTx" presStyleIdx="0" presStyleCnt="4">
        <dgm:presLayoutVars>
          <dgm:chMax val="0"/>
          <dgm:chPref val="0"/>
        </dgm:presLayoutVars>
      </dgm:prSet>
      <dgm:spPr/>
    </dgm:pt>
    <dgm:pt modelId="{A9145BD1-99D3-4911-A780-D0283157A86B}" type="pres">
      <dgm:prSet presAssocID="{8DC394EC-B5B0-478A-A371-237DC51752A3}" presName="desTx" presStyleLbl="revTx" presStyleIdx="1" presStyleCnt="4">
        <dgm:presLayoutVars/>
      </dgm:prSet>
      <dgm:spPr/>
    </dgm:pt>
    <dgm:pt modelId="{5D9BBC85-AE89-4BC0-9F17-E38A6F9ED685}" type="pres">
      <dgm:prSet presAssocID="{61EB6D92-424E-43B9-8AF4-22A8EE6A4FC8}" presName="sibTrans" presStyleCnt="0"/>
      <dgm:spPr/>
    </dgm:pt>
    <dgm:pt modelId="{8726773B-AECA-4CEE-B709-69DD4727C733}" type="pres">
      <dgm:prSet presAssocID="{3FC02FDB-02E0-409D-AE7F-ACD8D937D009}" presName="compNode" presStyleCnt="0"/>
      <dgm:spPr/>
    </dgm:pt>
    <dgm:pt modelId="{9AF72135-36CA-4D06-8D4E-5C938ACCE629}" type="pres">
      <dgm:prSet presAssocID="{3FC02FDB-02E0-409D-AE7F-ACD8D937D009}" presName="bgRect" presStyleLbl="bgShp" presStyleIdx="1" presStyleCnt="2"/>
      <dgm:spPr/>
    </dgm:pt>
    <dgm:pt modelId="{81EC2050-8A1F-4EEE-88B1-842DDA3FCD37}" type="pres">
      <dgm:prSet presAssocID="{3FC02FDB-02E0-409D-AE7F-ACD8D937D00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reless router"/>
        </a:ext>
      </dgm:extLst>
    </dgm:pt>
    <dgm:pt modelId="{3622742E-6826-48C1-933E-D4878943E755}" type="pres">
      <dgm:prSet presAssocID="{3FC02FDB-02E0-409D-AE7F-ACD8D937D009}" presName="spaceRect" presStyleCnt="0"/>
      <dgm:spPr/>
    </dgm:pt>
    <dgm:pt modelId="{DD72B9DA-F3E5-44CA-A3BA-A1708C3BD769}" type="pres">
      <dgm:prSet presAssocID="{3FC02FDB-02E0-409D-AE7F-ACD8D937D009}" presName="parTx" presStyleLbl="revTx" presStyleIdx="2" presStyleCnt="4">
        <dgm:presLayoutVars>
          <dgm:chMax val="0"/>
          <dgm:chPref val="0"/>
        </dgm:presLayoutVars>
      </dgm:prSet>
      <dgm:spPr/>
    </dgm:pt>
    <dgm:pt modelId="{54AD2F35-5F26-4493-A540-1E0C7458D691}" type="pres">
      <dgm:prSet presAssocID="{3FC02FDB-02E0-409D-AE7F-ACD8D937D009}" presName="desTx" presStyleLbl="revTx" presStyleIdx="3" presStyleCnt="4">
        <dgm:presLayoutVars/>
      </dgm:prSet>
      <dgm:spPr/>
    </dgm:pt>
  </dgm:ptLst>
  <dgm:cxnLst>
    <dgm:cxn modelId="{1617AC02-E6EE-4F3D-9D56-94286A2E6A03}" srcId="{8DC394EC-B5B0-478A-A371-237DC51752A3}" destId="{69ADC423-5461-43D0-A996-ABD1E65BEB29}" srcOrd="0" destOrd="0" parTransId="{E33641EA-F505-4B07-976B-5EAE69E92737}" sibTransId="{0CF8A21B-400D-40C7-A319-2A8B23F2202D}"/>
    <dgm:cxn modelId="{13390E11-C0DD-44BB-9E49-262149F505A2}" type="presOf" srcId="{3C1B01E8-4924-47C5-816D-5689DABECF87}" destId="{A9145BD1-99D3-4911-A780-D0283157A86B}" srcOrd="0" destOrd="4" presId="urn:microsoft.com/office/officeart/2018/2/layout/IconVerticalSolidList"/>
    <dgm:cxn modelId="{6A505635-57D5-477C-8AE9-845B3F456F29}" srcId="{8DC394EC-B5B0-478A-A371-237DC51752A3}" destId="{3C1B01E8-4924-47C5-816D-5689DABECF87}" srcOrd="4" destOrd="0" parTransId="{C5BB4965-CCA7-4E86-802F-5F9CA6197C92}" sibTransId="{D159FF07-B310-4EA6-8A3F-27311532105E}"/>
    <dgm:cxn modelId="{9E05343D-6244-45ED-A3EB-31103C000589}" type="presOf" srcId="{065A9164-F4B5-4F55-92DD-126C40327325}" destId="{A9145BD1-99D3-4911-A780-D0283157A86B}" srcOrd="0" destOrd="3" presId="urn:microsoft.com/office/officeart/2018/2/layout/IconVerticalSolidList"/>
    <dgm:cxn modelId="{2DE60040-7EF0-4009-AE1E-DA3F2D943C91}" type="presOf" srcId="{3FC02FDB-02E0-409D-AE7F-ACD8D937D009}" destId="{DD72B9DA-F3E5-44CA-A3BA-A1708C3BD769}" srcOrd="0" destOrd="0" presId="urn:microsoft.com/office/officeart/2018/2/layout/IconVerticalSolidList"/>
    <dgm:cxn modelId="{E5B6CD5C-21CB-4A17-9DD2-05DCC4CB369B}" type="presOf" srcId="{6CA3BFAF-BA2F-4D40-842F-E327A30981D7}" destId="{54AD2F35-5F26-4493-A540-1E0C7458D691}" srcOrd="0" destOrd="1" presId="urn:microsoft.com/office/officeart/2018/2/layout/IconVerticalSolidList"/>
    <dgm:cxn modelId="{26087541-26D0-41AD-A25D-24BAC38BB5BF}" type="presOf" srcId="{D239903F-4F1E-4931-93C9-07269E699AD6}" destId="{F5933598-2D1F-43F4-BA64-B5195C2564F3}" srcOrd="0" destOrd="0" presId="urn:microsoft.com/office/officeart/2018/2/layout/IconVerticalSolidList"/>
    <dgm:cxn modelId="{E2928143-29F3-46F6-A8D2-E74D2AF60816}" srcId="{D239903F-4F1E-4931-93C9-07269E699AD6}" destId="{3FC02FDB-02E0-409D-AE7F-ACD8D937D009}" srcOrd="1" destOrd="0" parTransId="{7C87055F-B3EC-4781-9C3A-BC95DC1AB34F}" sibTransId="{BF3A9D15-7208-4076-A718-6F4DDABAEE18}"/>
    <dgm:cxn modelId="{65BAFE43-486A-4686-B553-C9E93F5B5C29}" type="presOf" srcId="{96E232D9-9DA2-43EF-8F69-C0F6D9CB7AA3}" destId="{54AD2F35-5F26-4493-A540-1E0C7458D691}" srcOrd="0" destOrd="0" presId="urn:microsoft.com/office/officeart/2018/2/layout/IconVerticalSolidList"/>
    <dgm:cxn modelId="{F415A46E-C0F5-4205-99C2-9DF632CBC01C}" type="presOf" srcId="{252F9DF9-37C6-4A54-845E-A27DF74A40B1}" destId="{A9145BD1-99D3-4911-A780-D0283157A86B}" srcOrd="0" destOrd="1" presId="urn:microsoft.com/office/officeart/2018/2/layout/IconVerticalSolidList"/>
    <dgm:cxn modelId="{F0280B57-87AA-4805-938A-5A2E97823CCA}" srcId="{8DC394EC-B5B0-478A-A371-237DC51752A3}" destId="{065A9164-F4B5-4F55-92DD-126C40327325}" srcOrd="3" destOrd="0" parTransId="{69033351-63FE-430C-B2C1-2CB99AC8FDC7}" sibTransId="{68232059-E467-4E5A-A3CC-12DE9AE0F731}"/>
    <dgm:cxn modelId="{DF4AF98D-A4E5-44D7-BE69-953093BEE855}" srcId="{3FC02FDB-02E0-409D-AE7F-ACD8D937D009}" destId="{530C5EBF-678A-45E4-8D4A-52B5A17F2F5A}" srcOrd="2" destOrd="0" parTransId="{822EE5C1-D9A7-4A4E-8E4D-E414B0C9D017}" sibTransId="{EF441FCA-55CD-4ADD-9A7C-ED8B75828E9E}"/>
    <dgm:cxn modelId="{3EFD9697-6DFA-4BCE-93AB-14C30D5087BE}" srcId="{3FC02FDB-02E0-409D-AE7F-ACD8D937D009}" destId="{96E232D9-9DA2-43EF-8F69-C0F6D9CB7AA3}" srcOrd="0" destOrd="0" parTransId="{88A82FEB-9767-45D0-8F1A-4209EBA65161}" sibTransId="{F0706467-5AC2-4D97-AF69-5909DB828547}"/>
    <dgm:cxn modelId="{5985BF9A-14A1-493F-AAB3-CBE1860689CE}" srcId="{3FC02FDB-02E0-409D-AE7F-ACD8D937D009}" destId="{6CA3BFAF-BA2F-4D40-842F-E327A30981D7}" srcOrd="1" destOrd="0" parTransId="{E1F1EF8B-B478-4DC3-95D2-46007A4EF5DF}" sibTransId="{9F810C0A-3D03-4694-AFA3-979702FE6E34}"/>
    <dgm:cxn modelId="{B5B871A5-1857-4DD4-9E24-33A566B95B3D}" type="presOf" srcId="{8DC394EC-B5B0-478A-A371-237DC51752A3}" destId="{972F7F74-4454-426E-9451-76CF537197DE}" srcOrd="0" destOrd="0" presId="urn:microsoft.com/office/officeart/2018/2/layout/IconVerticalSolidList"/>
    <dgm:cxn modelId="{979467B8-AE11-4265-89BE-1034B3AB47B0}" type="presOf" srcId="{D640CB8A-ED1E-4849-8A82-67F4A19CFC91}" destId="{A9145BD1-99D3-4911-A780-D0283157A86B}" srcOrd="0" destOrd="2" presId="urn:microsoft.com/office/officeart/2018/2/layout/IconVerticalSolidList"/>
    <dgm:cxn modelId="{C6C88DBE-C43F-491B-A165-7C2B6F15E0C1}" type="presOf" srcId="{530C5EBF-678A-45E4-8D4A-52B5A17F2F5A}" destId="{54AD2F35-5F26-4493-A540-1E0C7458D691}" srcOrd="0" destOrd="2" presId="urn:microsoft.com/office/officeart/2018/2/layout/IconVerticalSolidList"/>
    <dgm:cxn modelId="{2659A7E6-B7C8-4104-8427-79DE038124D0}" type="presOf" srcId="{69ADC423-5461-43D0-A996-ABD1E65BEB29}" destId="{A9145BD1-99D3-4911-A780-D0283157A86B}" srcOrd="0" destOrd="0" presId="urn:microsoft.com/office/officeart/2018/2/layout/IconVerticalSolidList"/>
    <dgm:cxn modelId="{E80EB2E8-AAC2-4AD5-A4E5-059DB16E1460}" srcId="{8DC394EC-B5B0-478A-A371-237DC51752A3}" destId="{D640CB8A-ED1E-4849-8A82-67F4A19CFC91}" srcOrd="2" destOrd="0" parTransId="{AD6A21BD-FD42-46E6-958D-2D8984A90310}" sibTransId="{0B0901C8-397E-425A-929B-8E95EF64F775}"/>
    <dgm:cxn modelId="{64CCFDEC-69A8-4B2A-9733-2A12D18F2856}" srcId="{8DC394EC-B5B0-478A-A371-237DC51752A3}" destId="{252F9DF9-37C6-4A54-845E-A27DF74A40B1}" srcOrd="1" destOrd="0" parTransId="{E49246C3-FFF3-4488-9005-5BE5BAC01DED}" sibTransId="{F0438CB7-5BE9-493F-9F9A-857519CEABC9}"/>
    <dgm:cxn modelId="{839EDDF6-46BC-4BFC-BC46-657F7DF697EF}" srcId="{D239903F-4F1E-4931-93C9-07269E699AD6}" destId="{8DC394EC-B5B0-478A-A371-237DC51752A3}" srcOrd="0" destOrd="0" parTransId="{072DB992-2C9C-46AE-8D63-9793E54B45BB}" sibTransId="{61EB6D92-424E-43B9-8AF4-22A8EE6A4FC8}"/>
    <dgm:cxn modelId="{25E38310-4EB5-46CB-A43B-62DCFF7FD5B2}" type="presParOf" srcId="{F5933598-2D1F-43F4-BA64-B5195C2564F3}" destId="{B8A285BC-B6C0-484C-86AD-C02820CC9679}" srcOrd="0" destOrd="0" presId="urn:microsoft.com/office/officeart/2018/2/layout/IconVerticalSolidList"/>
    <dgm:cxn modelId="{73B4CCFF-FA90-406D-AE64-B74249F4E062}" type="presParOf" srcId="{B8A285BC-B6C0-484C-86AD-C02820CC9679}" destId="{E842448C-D616-463F-8E9E-157289519145}" srcOrd="0" destOrd="0" presId="urn:microsoft.com/office/officeart/2018/2/layout/IconVerticalSolidList"/>
    <dgm:cxn modelId="{4875DD47-FB9A-4934-BB1C-8868A2793AE8}" type="presParOf" srcId="{B8A285BC-B6C0-484C-86AD-C02820CC9679}" destId="{7C25B787-C761-49B1-8262-8E803938050B}" srcOrd="1" destOrd="0" presId="urn:microsoft.com/office/officeart/2018/2/layout/IconVerticalSolidList"/>
    <dgm:cxn modelId="{28F04C04-EEC9-4784-8259-E95F8F04D329}" type="presParOf" srcId="{B8A285BC-B6C0-484C-86AD-C02820CC9679}" destId="{DFA04BD8-85C2-45A8-8E54-9C331949ACC6}" srcOrd="2" destOrd="0" presId="urn:microsoft.com/office/officeart/2018/2/layout/IconVerticalSolidList"/>
    <dgm:cxn modelId="{DE658343-6701-4CC8-BC4A-E3B132D9AB6A}" type="presParOf" srcId="{B8A285BC-B6C0-484C-86AD-C02820CC9679}" destId="{972F7F74-4454-426E-9451-76CF537197DE}" srcOrd="3" destOrd="0" presId="urn:microsoft.com/office/officeart/2018/2/layout/IconVerticalSolidList"/>
    <dgm:cxn modelId="{E6C4DCC0-4455-4ABF-86AD-CF0A1D6E359D}" type="presParOf" srcId="{B8A285BC-B6C0-484C-86AD-C02820CC9679}" destId="{A9145BD1-99D3-4911-A780-D0283157A86B}" srcOrd="4" destOrd="0" presId="urn:microsoft.com/office/officeart/2018/2/layout/IconVerticalSolidList"/>
    <dgm:cxn modelId="{5C27FAC4-3813-43C5-99EA-368F22CCDAC4}" type="presParOf" srcId="{F5933598-2D1F-43F4-BA64-B5195C2564F3}" destId="{5D9BBC85-AE89-4BC0-9F17-E38A6F9ED685}" srcOrd="1" destOrd="0" presId="urn:microsoft.com/office/officeart/2018/2/layout/IconVerticalSolidList"/>
    <dgm:cxn modelId="{7484D504-43DE-4974-961E-9159E1ADE7C5}" type="presParOf" srcId="{F5933598-2D1F-43F4-BA64-B5195C2564F3}" destId="{8726773B-AECA-4CEE-B709-69DD4727C733}" srcOrd="2" destOrd="0" presId="urn:microsoft.com/office/officeart/2018/2/layout/IconVerticalSolidList"/>
    <dgm:cxn modelId="{05F58F68-9C5E-4EBF-ABE3-08439449A9E3}" type="presParOf" srcId="{8726773B-AECA-4CEE-B709-69DD4727C733}" destId="{9AF72135-36CA-4D06-8D4E-5C938ACCE629}" srcOrd="0" destOrd="0" presId="urn:microsoft.com/office/officeart/2018/2/layout/IconVerticalSolidList"/>
    <dgm:cxn modelId="{12B333C5-0470-4C4F-930D-4FEB6E1D87B4}" type="presParOf" srcId="{8726773B-AECA-4CEE-B709-69DD4727C733}" destId="{81EC2050-8A1F-4EEE-88B1-842DDA3FCD37}" srcOrd="1" destOrd="0" presId="urn:microsoft.com/office/officeart/2018/2/layout/IconVerticalSolidList"/>
    <dgm:cxn modelId="{13DC2424-AE9E-4A8B-904B-45231795F843}" type="presParOf" srcId="{8726773B-AECA-4CEE-B709-69DD4727C733}" destId="{3622742E-6826-48C1-933E-D4878943E755}" srcOrd="2" destOrd="0" presId="urn:microsoft.com/office/officeart/2018/2/layout/IconVerticalSolidList"/>
    <dgm:cxn modelId="{49BA1EB7-7DEC-4C7C-B311-1E164BECC6F5}" type="presParOf" srcId="{8726773B-AECA-4CEE-B709-69DD4727C733}" destId="{DD72B9DA-F3E5-44CA-A3BA-A1708C3BD769}" srcOrd="3" destOrd="0" presId="urn:microsoft.com/office/officeart/2018/2/layout/IconVerticalSolidList"/>
    <dgm:cxn modelId="{698CB9DA-0DF6-4E97-B291-DDF4E2984733}" type="presParOf" srcId="{8726773B-AECA-4CEE-B709-69DD4727C733}" destId="{54AD2F35-5F26-4493-A540-1E0C7458D69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42448C-D616-463F-8E9E-157289519145}">
      <dsp:nvSpPr>
        <dsp:cNvPr id="0" name=""/>
        <dsp:cNvSpPr/>
      </dsp:nvSpPr>
      <dsp:spPr>
        <a:xfrm>
          <a:off x="0" y="924831"/>
          <a:ext cx="7738442" cy="17073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25B787-C761-49B1-8262-8E803938050B}">
      <dsp:nvSpPr>
        <dsp:cNvPr id="0" name=""/>
        <dsp:cNvSpPr/>
      </dsp:nvSpPr>
      <dsp:spPr>
        <a:xfrm>
          <a:off x="516482" y="1308991"/>
          <a:ext cx="939059" cy="9390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2F7F74-4454-426E-9451-76CF537197DE}">
      <dsp:nvSpPr>
        <dsp:cNvPr id="0" name=""/>
        <dsp:cNvSpPr/>
      </dsp:nvSpPr>
      <dsp:spPr>
        <a:xfrm>
          <a:off x="1972024" y="924831"/>
          <a:ext cx="3482298" cy="1707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98" tIns="180698" rIns="180698" bIns="180698" numCol="1" spcCol="1270" anchor="ctr" anchorCtr="0">
          <a:noAutofit/>
        </a:bodyPr>
        <a:lstStyle/>
        <a:p>
          <a:pPr marL="0" lvl="0" indent="0" algn="l" defTabSz="1111250">
            <a:lnSpc>
              <a:spcPct val="90000"/>
            </a:lnSpc>
            <a:spcBef>
              <a:spcPct val="0"/>
            </a:spcBef>
            <a:spcAft>
              <a:spcPct val="35000"/>
            </a:spcAft>
            <a:buNone/>
          </a:pPr>
          <a:r>
            <a:rPr lang="en-US" sz="2500" kern="1200"/>
            <a:t>Extract of Bigtel’s Customer Relationship Management (CRM) system</a:t>
          </a:r>
        </a:p>
      </dsp:txBody>
      <dsp:txXfrm>
        <a:off x="1972024" y="924831"/>
        <a:ext cx="3482298" cy="1707380"/>
      </dsp:txXfrm>
    </dsp:sp>
    <dsp:sp modelId="{A9145BD1-99D3-4911-A780-D0283157A86B}">
      <dsp:nvSpPr>
        <dsp:cNvPr id="0" name=""/>
        <dsp:cNvSpPr/>
      </dsp:nvSpPr>
      <dsp:spPr>
        <a:xfrm>
          <a:off x="5454323" y="924831"/>
          <a:ext cx="2284118" cy="1707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98" tIns="180698" rIns="180698" bIns="180698" numCol="1" spcCol="1270" anchor="ctr" anchorCtr="0">
          <a:noAutofit/>
        </a:bodyPr>
        <a:lstStyle/>
        <a:p>
          <a:pPr marL="0" lvl="0" indent="0" algn="l" defTabSz="622300">
            <a:lnSpc>
              <a:spcPct val="90000"/>
            </a:lnSpc>
            <a:spcBef>
              <a:spcPct val="0"/>
            </a:spcBef>
            <a:spcAft>
              <a:spcPct val="35000"/>
            </a:spcAft>
            <a:buNone/>
          </a:pPr>
          <a:r>
            <a:rPr lang="en-US" sz="1400" kern="1200"/>
            <a:t>10,000 customer records</a:t>
          </a:r>
        </a:p>
        <a:p>
          <a:pPr marL="0" lvl="0" indent="0" algn="l" defTabSz="622300">
            <a:lnSpc>
              <a:spcPct val="90000"/>
            </a:lnSpc>
            <a:spcBef>
              <a:spcPct val="0"/>
            </a:spcBef>
            <a:spcAft>
              <a:spcPct val="35000"/>
            </a:spcAft>
            <a:buNone/>
          </a:pPr>
          <a:r>
            <a:rPr lang="en-US" sz="1400" kern="1200"/>
            <a:t>Demographics</a:t>
          </a:r>
        </a:p>
        <a:p>
          <a:pPr marL="0" lvl="0" indent="0" algn="l" defTabSz="622300">
            <a:lnSpc>
              <a:spcPct val="90000"/>
            </a:lnSpc>
            <a:spcBef>
              <a:spcPct val="0"/>
            </a:spcBef>
            <a:spcAft>
              <a:spcPct val="35000"/>
            </a:spcAft>
            <a:buNone/>
          </a:pPr>
          <a:r>
            <a:rPr lang="en-US" sz="1400" kern="1200"/>
            <a:t>Subscribed services</a:t>
          </a:r>
        </a:p>
        <a:p>
          <a:pPr marL="0" lvl="0" indent="0" algn="l" defTabSz="622300">
            <a:lnSpc>
              <a:spcPct val="90000"/>
            </a:lnSpc>
            <a:spcBef>
              <a:spcPct val="0"/>
            </a:spcBef>
            <a:spcAft>
              <a:spcPct val="35000"/>
            </a:spcAft>
            <a:buNone/>
          </a:pPr>
          <a:r>
            <a:rPr lang="en-US" sz="1400" kern="1200"/>
            <a:t>Service usage and tenure</a:t>
          </a:r>
        </a:p>
        <a:p>
          <a:pPr marL="0" lvl="0" indent="0" algn="l" defTabSz="622300">
            <a:lnSpc>
              <a:spcPct val="90000"/>
            </a:lnSpc>
            <a:spcBef>
              <a:spcPct val="0"/>
            </a:spcBef>
            <a:spcAft>
              <a:spcPct val="35000"/>
            </a:spcAft>
            <a:buNone/>
          </a:pPr>
          <a:r>
            <a:rPr lang="en-US" sz="1400" kern="1200"/>
            <a:t>Billing and payment details</a:t>
          </a:r>
        </a:p>
      </dsp:txBody>
      <dsp:txXfrm>
        <a:off x="5454323" y="924831"/>
        <a:ext cx="2284118" cy="1707380"/>
      </dsp:txXfrm>
    </dsp:sp>
    <dsp:sp modelId="{9AF72135-36CA-4D06-8D4E-5C938ACCE629}">
      <dsp:nvSpPr>
        <dsp:cNvPr id="0" name=""/>
        <dsp:cNvSpPr/>
      </dsp:nvSpPr>
      <dsp:spPr>
        <a:xfrm>
          <a:off x="0" y="3059057"/>
          <a:ext cx="7738442" cy="17073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EC2050-8A1F-4EEE-88B1-842DDA3FCD37}">
      <dsp:nvSpPr>
        <dsp:cNvPr id="0" name=""/>
        <dsp:cNvSpPr/>
      </dsp:nvSpPr>
      <dsp:spPr>
        <a:xfrm>
          <a:off x="516482" y="3443217"/>
          <a:ext cx="939059" cy="9390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72B9DA-F3E5-44CA-A3BA-A1708C3BD769}">
      <dsp:nvSpPr>
        <dsp:cNvPr id="0" name=""/>
        <dsp:cNvSpPr/>
      </dsp:nvSpPr>
      <dsp:spPr>
        <a:xfrm>
          <a:off x="1972024" y="3059057"/>
          <a:ext cx="3482298" cy="1707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98" tIns="180698" rIns="180698" bIns="180698" numCol="1" spcCol="1270" anchor="ctr" anchorCtr="0">
          <a:noAutofit/>
        </a:bodyPr>
        <a:lstStyle/>
        <a:p>
          <a:pPr marL="0" lvl="0" indent="0" algn="l" defTabSz="1111250">
            <a:lnSpc>
              <a:spcPct val="90000"/>
            </a:lnSpc>
            <a:spcBef>
              <a:spcPct val="0"/>
            </a:spcBef>
            <a:spcAft>
              <a:spcPct val="35000"/>
            </a:spcAft>
            <a:buNone/>
          </a:pPr>
          <a:r>
            <a:rPr lang="en-US" sz="2500" kern="1200" dirty="0"/>
            <a:t>Third-party dataset on broadband services across the US </a:t>
          </a:r>
          <a:r>
            <a:rPr lang="en-US" sz="2500" kern="1200" baseline="30000" dirty="0">
              <a:latin typeface="+mj-lt"/>
            </a:rPr>
            <a:t>1</a:t>
          </a:r>
        </a:p>
      </dsp:txBody>
      <dsp:txXfrm>
        <a:off x="1972024" y="3059057"/>
        <a:ext cx="3482298" cy="1707380"/>
      </dsp:txXfrm>
    </dsp:sp>
    <dsp:sp modelId="{54AD2F35-5F26-4493-A540-1E0C7458D691}">
      <dsp:nvSpPr>
        <dsp:cNvPr id="0" name=""/>
        <dsp:cNvSpPr/>
      </dsp:nvSpPr>
      <dsp:spPr>
        <a:xfrm>
          <a:off x="5454323" y="3059057"/>
          <a:ext cx="2284118" cy="1707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698" tIns="180698" rIns="180698" bIns="180698" numCol="1" spcCol="1270" anchor="ctr" anchorCtr="0">
          <a:noAutofit/>
        </a:bodyPr>
        <a:lstStyle/>
        <a:p>
          <a:pPr marL="0" lvl="0" indent="0" algn="l" defTabSz="622300">
            <a:lnSpc>
              <a:spcPct val="90000"/>
            </a:lnSpc>
            <a:spcBef>
              <a:spcPct val="0"/>
            </a:spcBef>
            <a:spcAft>
              <a:spcPct val="35000"/>
            </a:spcAft>
            <a:buNone/>
          </a:pPr>
          <a:r>
            <a:rPr lang="en-US" sz="1400" kern="1200"/>
            <a:t>Broadband service availability</a:t>
          </a:r>
        </a:p>
        <a:p>
          <a:pPr marL="0" lvl="0" indent="0" algn="l" defTabSz="622300">
            <a:lnSpc>
              <a:spcPct val="90000"/>
            </a:lnSpc>
            <a:spcBef>
              <a:spcPct val="0"/>
            </a:spcBef>
            <a:spcAft>
              <a:spcPct val="35000"/>
            </a:spcAft>
            <a:buNone/>
          </a:pPr>
          <a:r>
            <a:rPr lang="en-US" sz="1400" kern="1200"/>
            <a:t>Number of competitive providers in each zip code</a:t>
          </a:r>
        </a:p>
        <a:p>
          <a:pPr marL="0" lvl="0" indent="0" algn="l" defTabSz="622300">
            <a:lnSpc>
              <a:spcPct val="90000"/>
            </a:lnSpc>
            <a:spcBef>
              <a:spcPct val="0"/>
            </a:spcBef>
            <a:spcAft>
              <a:spcPct val="35000"/>
            </a:spcAft>
            <a:buNone/>
          </a:pPr>
          <a:r>
            <a:rPr lang="en-US" sz="1400" kern="1200" dirty="0"/>
            <a:t>Pricing information</a:t>
          </a:r>
        </a:p>
      </dsp:txBody>
      <dsp:txXfrm>
        <a:off x="5454323" y="3059057"/>
        <a:ext cx="2284118" cy="170738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BC71B-6527-4638-937B-C93EB849CB02}" type="datetimeFigureOut">
              <a:rPr lang="en-US" smtClean="0"/>
              <a:t>8/26/2024</a:t>
            </a:fld>
            <a:endParaRPr lang="en-US" dirty="0"/>
          </a:p>
        </p:txBody>
      </p:sp>
      <p:sp>
        <p:nvSpPr>
          <p:cNvPr id="4" name="Footer Placeholder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A70580-B89C-4157-871D-6B9318EE5F58}" type="slidenum">
              <a:rPr lang="en-US" smtClean="0"/>
              <a:t>‹#›</a:t>
            </a:fld>
            <a:endParaRPr lang="en-US" dirty="0"/>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65A2-8C9C-419F-9FD8-234480873777}" type="datetimeFigureOut">
              <a:rPr lang="en-US" smtClean="0"/>
              <a:t>8/26/2024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F00E9-A49D-4007-B3B9-A3783809E505}" type="slidenum">
              <a:rPr lang="en-US" smtClean="0"/>
              <a:t>‹#›</a:t>
            </a:fld>
            <a:endParaRPr lang="en-US" dirty="0"/>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a:t>
            </a:fld>
            <a:endParaRPr lang="en-US" dirty="0"/>
          </a:p>
        </p:txBody>
      </p:sp>
    </p:spTree>
    <p:extLst>
      <p:ext uri="{BB962C8B-B14F-4D97-AF65-F5344CB8AC3E}">
        <p14:creationId xmlns:p14="http://schemas.microsoft.com/office/powerpoint/2010/main" val="2189223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a:t>
            </a:fld>
            <a:endParaRPr lang="en-US" dirty="0"/>
          </a:p>
        </p:txBody>
      </p:sp>
    </p:spTree>
    <p:extLst>
      <p:ext uri="{BB962C8B-B14F-4D97-AF65-F5344CB8AC3E}">
        <p14:creationId xmlns:p14="http://schemas.microsoft.com/office/powerpoint/2010/main" val="560649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3</a:t>
            </a:fld>
            <a:endParaRPr lang="en-US" dirty="0"/>
          </a:p>
        </p:txBody>
      </p:sp>
    </p:spTree>
    <p:extLst>
      <p:ext uri="{BB962C8B-B14F-4D97-AF65-F5344CB8AC3E}">
        <p14:creationId xmlns:p14="http://schemas.microsoft.com/office/powerpoint/2010/main" val="223163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4</a:t>
            </a:fld>
            <a:endParaRPr lang="en-US" dirty="0"/>
          </a:p>
        </p:txBody>
      </p:sp>
    </p:spTree>
    <p:extLst>
      <p:ext uri="{BB962C8B-B14F-4D97-AF65-F5344CB8AC3E}">
        <p14:creationId xmlns:p14="http://schemas.microsoft.com/office/powerpoint/2010/main" val="603191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5</a:t>
            </a:fld>
            <a:endParaRPr lang="en-US" dirty="0"/>
          </a:p>
        </p:txBody>
      </p:sp>
    </p:spTree>
    <p:extLst>
      <p:ext uri="{BB962C8B-B14F-4D97-AF65-F5344CB8AC3E}">
        <p14:creationId xmlns:p14="http://schemas.microsoft.com/office/powerpoint/2010/main" val="386789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6</a:t>
            </a:fld>
            <a:endParaRPr lang="en-US" dirty="0"/>
          </a:p>
        </p:txBody>
      </p:sp>
    </p:spTree>
    <p:extLst>
      <p:ext uri="{BB962C8B-B14F-4D97-AF65-F5344CB8AC3E}">
        <p14:creationId xmlns:p14="http://schemas.microsoft.com/office/powerpoint/2010/main" val="433056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8</a:t>
            </a:fld>
            <a:endParaRPr lang="en-US" dirty="0"/>
          </a:p>
        </p:txBody>
      </p:sp>
    </p:spTree>
    <p:extLst>
      <p:ext uri="{BB962C8B-B14F-4D97-AF65-F5344CB8AC3E}">
        <p14:creationId xmlns:p14="http://schemas.microsoft.com/office/powerpoint/2010/main" val="1444226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13</a:t>
            </a:fld>
            <a:endParaRPr lang="en-US" dirty="0"/>
          </a:p>
        </p:txBody>
      </p:sp>
    </p:spTree>
    <p:extLst>
      <p:ext uri="{BB962C8B-B14F-4D97-AF65-F5344CB8AC3E}">
        <p14:creationId xmlns:p14="http://schemas.microsoft.com/office/powerpoint/2010/main" val="125600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936269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0773056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7489306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n-US" dirty="0"/>
            </a:lvl1pPr>
          </a:lstStyle>
          <a:p>
            <a:pPr lvl="0">
              <a:lnSpc>
                <a:spcPct val="100000"/>
              </a:lnSpc>
            </a:pPr>
            <a:r>
              <a:rPr lang="en-US" dirty="0"/>
              <a:t>Click to add title</a:t>
            </a:r>
          </a:p>
        </p:txBody>
      </p:sp>
      <p:sp>
        <p:nvSpPr>
          <p:cNvPr id="9" name="Picture Placeholder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a:normAutofit/>
          </a:bodyPr>
          <a:lstStyle>
            <a:lvl1pPr marL="0" indent="0" algn="ctr">
              <a:buNone/>
              <a:defRPr sz="2000"/>
            </a:lvl1pPr>
          </a:lstStyle>
          <a:p>
            <a:r>
              <a:rPr lang="en-US" dirty="0"/>
              <a:t>Click icon to insert picture</a:t>
            </a:r>
          </a:p>
        </p:txBody>
      </p:sp>
    </p:spTree>
    <p:extLst>
      <p:ext uri="{BB962C8B-B14F-4D97-AF65-F5344CB8AC3E}">
        <p14:creationId xmlns:p14="http://schemas.microsoft.com/office/powerpoint/2010/main" val="4119266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0" name="Title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anchor="b">
            <a:normAutofit/>
          </a:bodyPr>
          <a:lstStyle>
            <a:lvl1pPr>
              <a:defRPr sz="4000"/>
            </a:lvl1pPr>
          </a:lstStyle>
          <a:p>
            <a:r>
              <a:rPr lang="en-US" dirty="0"/>
              <a:t>Click to add title</a:t>
            </a:r>
          </a:p>
        </p:txBody>
      </p:sp>
      <p:sp>
        <p:nvSpPr>
          <p:cNvPr id="22" name="Content Placeholder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dirty="0"/>
          </a:p>
        </p:txBody>
      </p:sp>
      <p:grpSp>
        <p:nvGrpSpPr>
          <p:cNvPr id="5" name="Group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reeform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1" name="Oval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 name="Group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reeform: Shape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reeform: Shape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Oval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7" name="Group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reeform: Shape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Oval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2076535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550863" y="4045464"/>
            <a:ext cx="11115355" cy="2286000"/>
          </a:xfrm>
        </p:spPr>
        <p:txBody>
          <a:bodyPr anchor="ctr">
            <a:noAutofit/>
          </a:bodyPr>
          <a:lstStyle>
            <a:lvl1pPr algn="l">
              <a:defRPr sz="5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hasCustomPrompt="1"/>
          </p:nvPr>
        </p:nvSpPr>
        <p:spPr>
          <a:xfrm>
            <a:off x="0" y="4594"/>
            <a:ext cx="12192000" cy="3771878"/>
          </a:xfrm>
        </p:spPr>
        <p:txBody>
          <a:bodyPr>
            <a:noAutofit/>
          </a:bodyPr>
          <a:lstStyle>
            <a:lvl1pPr marL="0" indent="0" algn="ctr">
              <a:buNone/>
              <a:defRPr sz="2000"/>
            </a:lvl1pPr>
          </a:lstStyle>
          <a:p>
            <a:r>
              <a:rPr lang="en-US" dirty="0"/>
              <a:t>Click icon to insert picture</a:t>
            </a:r>
          </a:p>
        </p:txBody>
      </p:sp>
      <p:sp>
        <p:nvSpPr>
          <p:cNvPr id="7" name="Oval 6">
            <a:extLst>
              <a:ext uri="{FF2B5EF4-FFF2-40B4-BE49-F238E27FC236}">
                <a16:creationId xmlns:a16="http://schemas.microsoft.com/office/drawing/2014/main" id="{57BF9F63-86BE-5515-AD3C-59481B3FF4B4}"/>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6732996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550863" y="196900"/>
            <a:ext cx="4159160" cy="3155900"/>
          </a:xfrm>
        </p:spPr>
        <p:txBody>
          <a:bodyPr lIns="91440" anchor="b">
            <a:noAutofit/>
          </a:bodyPr>
          <a:lstStyle>
            <a:lvl1pPr algn="l">
              <a:defRPr sz="40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547271" y="3505200"/>
            <a:ext cx="4159160" cy="2352356"/>
          </a:xfrm>
        </p:spPr>
        <p:txBody>
          <a:bodyPr lIns="91440" rIns="91440">
            <a:noAutofit/>
          </a:bodyPr>
          <a:lstStyle>
            <a:lvl1pPr marL="0" indent="0" algn="l">
              <a:lnSpc>
                <a:spcPct val="100000"/>
              </a:lnSpc>
              <a:spcAft>
                <a:spcPts val="0"/>
              </a:spcAft>
              <a:buFont typeface="Arial" panose="020B0604020202020204" pitchFamily="34" charset="0"/>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Oval 13">
            <a:extLst>
              <a:ext uri="{FF2B5EF4-FFF2-40B4-BE49-F238E27FC236}">
                <a16:creationId xmlns:a16="http://schemas.microsoft.com/office/drawing/2014/main" id="{60ABD6E1-FE78-D78B-E80C-09490F5D8D05}"/>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62BB1BCD-5C1C-ED05-D6B4-F92367209BEF}"/>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11" name="Freeform 5">
              <a:extLst>
                <a:ext uri="{FF2B5EF4-FFF2-40B4-BE49-F238E27FC236}">
                  <a16:creationId xmlns:a16="http://schemas.microsoft.com/office/drawing/2014/main" id="{700A5CAB-28E9-FB7A-E72E-39F3ADE58C6B}"/>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Freeform 6">
              <a:extLst>
                <a:ext uri="{FF2B5EF4-FFF2-40B4-BE49-F238E27FC236}">
                  <a16:creationId xmlns:a16="http://schemas.microsoft.com/office/drawing/2014/main" id="{2BA2D9BC-CA87-28FA-7A02-455E740EACA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Freeform 8">
              <a:extLst>
                <a:ext uri="{FF2B5EF4-FFF2-40B4-BE49-F238E27FC236}">
                  <a16:creationId xmlns:a16="http://schemas.microsoft.com/office/drawing/2014/main" id="{734E5ADF-EEF0-2501-9D7B-8FC1A49F60A7}"/>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8" name="Picture Placeholder 14">
            <a:extLst>
              <a:ext uri="{FF2B5EF4-FFF2-40B4-BE49-F238E27FC236}">
                <a16:creationId xmlns:a16="http://schemas.microsoft.com/office/drawing/2014/main" id="{780F3839-9B1B-2346-C1F4-E876E6AE32E1}"/>
              </a:ext>
            </a:extLst>
          </p:cNvPr>
          <p:cNvSpPr>
            <a:spLocks noGrp="1"/>
          </p:cNvSpPr>
          <p:nvPr>
            <p:ph type="pic" sz="quarter" idx="13"/>
          </p:nvPr>
        </p:nvSpPr>
        <p:spPr>
          <a:xfrm>
            <a:off x="5678049" y="78871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tIns="365760">
            <a:noAutofit/>
          </a:bodyPr>
          <a:lstStyle>
            <a:lvl1pPr marL="0" indent="0" algn="ctr">
              <a:buNone/>
              <a:defRPr sz="18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4097428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87E98C0-6053-9701-92D0-4EF9ADBC500C}"/>
              </a:ext>
              <a:ext uri="{C183D7F6-B498-43B3-948B-1728B52AA6E4}">
                <adec:decorative xmlns:adec="http://schemas.microsoft.com/office/drawing/2017/decorative" val="1"/>
              </a:ext>
            </a:extLst>
          </p:cNvPr>
          <p:cNvGrpSpPr/>
          <p:nvPr userDrawn="1"/>
        </p:nvGrpSpPr>
        <p:grpSpPr>
          <a:xfrm flipH="1" flipV="1">
            <a:off x="9063019" y="746716"/>
            <a:ext cx="3597052" cy="2615018"/>
            <a:chOff x="4541453" y="3199533"/>
            <a:chExt cx="3597052" cy="2615018"/>
          </a:xfrm>
        </p:grpSpPr>
        <p:sp>
          <p:nvSpPr>
            <p:cNvPr id="8" name="Freeform: Shape 38">
              <a:extLst>
                <a:ext uri="{FF2B5EF4-FFF2-40B4-BE49-F238E27FC236}">
                  <a16:creationId xmlns:a16="http://schemas.microsoft.com/office/drawing/2014/main" id="{C32B1A1D-760B-9D3D-A869-E50FC962A629}"/>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D02EF78B-5BDF-8632-B9B1-087DB042EEC7}"/>
                </a:ext>
              </a:extLst>
            </p:cNvPr>
            <p:cNvGrpSpPr/>
            <p:nvPr/>
          </p:nvGrpSpPr>
          <p:grpSpPr>
            <a:xfrm>
              <a:off x="4541453" y="3199533"/>
              <a:ext cx="3478701" cy="2615018"/>
              <a:chOff x="-481151" y="3199533"/>
              <a:chExt cx="3478701" cy="2615018"/>
            </a:xfrm>
          </p:grpSpPr>
          <p:sp>
            <p:nvSpPr>
              <p:cNvPr id="10" name="Freeform: Shape 32">
                <a:extLst>
                  <a:ext uri="{FF2B5EF4-FFF2-40B4-BE49-F238E27FC236}">
                    <a16:creationId xmlns:a16="http://schemas.microsoft.com/office/drawing/2014/main" id="{5C54B3E8-515B-0865-9321-DB3793A62240}"/>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Oval 10">
                <a:extLst>
                  <a:ext uri="{FF2B5EF4-FFF2-40B4-BE49-F238E27FC236}">
                    <a16:creationId xmlns:a16="http://schemas.microsoft.com/office/drawing/2014/main" id="{56E92718-2CCD-B15D-8DE5-46285BEA256B}"/>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9" name="Group 18">
            <a:extLst>
              <a:ext uri="{FF2B5EF4-FFF2-40B4-BE49-F238E27FC236}">
                <a16:creationId xmlns:a16="http://schemas.microsoft.com/office/drawing/2014/main" id="{AEA0B78B-84F0-8B85-40E8-678689DC13E6}"/>
              </a:ext>
              <a:ext uri="{C183D7F6-B498-43B3-948B-1728B52AA6E4}">
                <adec:decorative xmlns:adec="http://schemas.microsoft.com/office/drawing/2017/decorative" val="1"/>
              </a:ext>
            </a:extLst>
          </p:cNvPr>
          <p:cNvGrpSpPr/>
          <p:nvPr userDrawn="1"/>
        </p:nvGrpSpPr>
        <p:grpSpPr>
          <a:xfrm>
            <a:off x="8723112" y="5088958"/>
            <a:ext cx="1335600" cy="1262947"/>
            <a:chOff x="10145015" y="2343978"/>
            <a:chExt cx="1335600" cy="1262947"/>
          </a:xfrm>
        </p:grpSpPr>
        <p:sp>
          <p:nvSpPr>
            <p:cNvPr id="20" name="Freeform: Shape 25">
              <a:extLst>
                <a:ext uri="{FF2B5EF4-FFF2-40B4-BE49-F238E27FC236}">
                  <a16:creationId xmlns:a16="http://schemas.microsoft.com/office/drawing/2014/main" id="{2E5D7C6F-BF77-9B7D-5B12-7AF3ED280B43}"/>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FA599EE6-2673-0AD8-EAE0-45C79326015E}"/>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50862" y="498474"/>
            <a:ext cx="7960421" cy="1450217"/>
          </a:xfrm>
        </p:spPr>
        <p:txBody>
          <a:bodyPr vert="horz" wrap="square" lIns="0" tIns="0" rIns="0" bIns="0" rtlCol="0" anchor="t" anchorCtr="0">
            <a:normAutofit/>
          </a:bodyPr>
          <a:lstStyle>
            <a:lvl1pPr>
              <a:defRPr lang="en-US" sz="40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81343" y="2103039"/>
            <a:ext cx="7929940" cy="3979625"/>
          </a:xfrm>
        </p:spPr>
        <p:txBody>
          <a:bodyPr>
            <a:normAutofit/>
          </a:bodyPr>
          <a:lstStyle>
            <a:lvl1pPr>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876630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96D26C0-4AFC-33CC-99BE-317E9A844352}"/>
              </a:ext>
            </a:extLst>
          </p:cNvPr>
          <p:cNvSpPr>
            <a:spLocks noGrp="1"/>
          </p:cNvSpPr>
          <p:nvPr>
            <p:ph type="pic" sz="quarter" idx="13" hasCustomPrompt="1"/>
          </p:nvPr>
        </p:nvSpPr>
        <p:spPr>
          <a:xfrm>
            <a:off x="0" y="0"/>
            <a:ext cx="12192000" cy="6858000"/>
          </a:xfrm>
        </p:spPr>
        <p:txBody>
          <a:bodyPr/>
          <a:lstStyle>
            <a:lvl1pPr marL="0" indent="0" algn="ctr">
              <a:buNone/>
              <a:defRPr sz="2000"/>
            </a:lvl1pPr>
          </a:lstStyle>
          <a:p>
            <a:r>
              <a:rPr lang="en-US" dirty="0"/>
              <a:t>Click icon to insert picture</a:t>
            </a:r>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376680"/>
            <a:ext cx="9144000" cy="2286000"/>
          </a:xfrm>
        </p:spPr>
        <p:txBody>
          <a:bodyPr anchor="b">
            <a:noAutofit/>
          </a:bodyPr>
          <a:lstStyle>
            <a:lvl1pPr algn="ctr">
              <a:defRPr sz="54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799840"/>
            <a:ext cx="9144000" cy="2286000"/>
          </a:xfrm>
        </p:spPr>
        <p:txBody>
          <a:bodyPr>
            <a:no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606994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508635"/>
            <a:ext cx="11090274" cy="1332000"/>
          </a:xfrm>
        </p:spPr>
        <p:txBody>
          <a:bodyPr>
            <a:normAutofit/>
          </a:bodyPr>
          <a:lstStyle>
            <a:lvl1pPr>
              <a:lnSpc>
                <a:spcPct val="100000"/>
              </a:lnSpc>
              <a:defRPr sz="4000"/>
            </a:lvl1pPr>
          </a:lstStyle>
          <a:p>
            <a:r>
              <a:rPr lang="en-US" dirty="0"/>
              <a:t>Click to add title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6B65629D-0977-C0EA-5E0B-C4822F43DAEE}"/>
              </a:ext>
            </a:extLst>
          </p:cNvPr>
          <p:cNvSpPr>
            <a:spLocks noGrp="1"/>
          </p:cNvSpPr>
          <p:nvPr>
            <p:ph sz="half" idx="13" hasCustomPrompt="1"/>
          </p:nvPr>
        </p:nvSpPr>
        <p:spPr>
          <a:xfrm>
            <a:off x="6205540"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19299829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600974" y="196900"/>
            <a:ext cx="4899628" cy="2331490"/>
          </a:xfrm>
        </p:spPr>
        <p:txBody>
          <a:bodyPr anchor="b" anchorCtr="0">
            <a:noAutofit/>
          </a:bodyPr>
          <a:lstStyle>
            <a:lvl1pPr algn="r">
              <a:defRPr sz="40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583162" y="2827209"/>
            <a:ext cx="4917440" cy="3442144"/>
          </a:xfrm>
        </p:spPr>
        <p:txBody>
          <a:bodyPr>
            <a:normAutofit/>
          </a:bodyPr>
          <a:lstStyle>
            <a:lvl1pPr marL="0" indent="0" algn="r">
              <a:buNone/>
              <a:defRPr sz="1800">
                <a:solidFill>
                  <a:schemeClr val="tx1"/>
                </a:solidFill>
              </a:defRPr>
            </a:lvl1pPr>
            <a:lvl2pPr algn="r">
              <a:defRPr sz="1200">
                <a:solidFill>
                  <a:schemeClr val="tx1"/>
                </a:solidFill>
              </a:defRPr>
            </a:lvl2pPr>
            <a:lvl3pPr algn="r">
              <a:defRPr sz="1200">
                <a:solidFill>
                  <a:schemeClr val="tx1"/>
                </a:solidFill>
              </a:defRPr>
            </a:lvl3pPr>
            <a:lvl4pPr algn="r">
              <a:defRPr sz="1200">
                <a:solidFill>
                  <a:schemeClr val="tx1"/>
                </a:solidFill>
              </a:defRPr>
            </a:lvl4pPr>
            <a:lvl5pPr algn="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095588" y="0"/>
            <a:ext cx="6095998" cy="6858000"/>
          </a:xfrm>
        </p:spPr>
        <p:txBody>
          <a:bodyPr>
            <a:normAutofit/>
          </a:bodyPr>
          <a:lstStyle>
            <a:lvl1pPr marL="0" indent="0" algn="ctr">
              <a:buNone/>
              <a:defRPr sz="2000">
                <a:solidFill>
                  <a:schemeClr val="tx1"/>
                </a:solidFill>
              </a:defRPr>
            </a:lvl1pPr>
          </a:lstStyle>
          <a:p>
            <a:r>
              <a:rPr lang="en-US"/>
              <a:t>Click icon to add picture</a:t>
            </a:r>
            <a:endParaRPr lang="en-US" dirty="0"/>
          </a:p>
        </p:txBody>
      </p:sp>
      <p:grpSp>
        <p:nvGrpSpPr>
          <p:cNvPr id="4" name="Group 3">
            <a:extLst>
              <a:ext uri="{FF2B5EF4-FFF2-40B4-BE49-F238E27FC236}">
                <a16:creationId xmlns:a16="http://schemas.microsoft.com/office/drawing/2014/main" id="{A904CD02-7C7D-28DD-85A8-2FD92C29D32A}"/>
              </a:ext>
              <a:ext uri="{C183D7F6-B498-43B3-948B-1728B52AA6E4}">
                <adec:decorative xmlns:adec="http://schemas.microsoft.com/office/drawing/2017/decorative" val="1"/>
              </a:ext>
            </a:extLst>
          </p:cNvPr>
          <p:cNvGrpSpPr/>
          <p:nvPr userDrawn="1"/>
        </p:nvGrpSpPr>
        <p:grpSpPr>
          <a:xfrm>
            <a:off x="4803321" y="682622"/>
            <a:ext cx="734257" cy="760506"/>
            <a:chOff x="5243759" y="1363788"/>
            <a:chExt cx="734257" cy="760506"/>
          </a:xfrm>
        </p:grpSpPr>
        <p:sp>
          <p:nvSpPr>
            <p:cNvPr id="9" name="Freeform 5">
              <a:extLst>
                <a:ext uri="{FF2B5EF4-FFF2-40B4-BE49-F238E27FC236}">
                  <a16:creationId xmlns:a16="http://schemas.microsoft.com/office/drawing/2014/main" id="{FB7341D0-DC30-9661-B3E0-91DE7C37946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6">
              <a:extLst>
                <a:ext uri="{FF2B5EF4-FFF2-40B4-BE49-F238E27FC236}">
                  <a16:creationId xmlns:a16="http://schemas.microsoft.com/office/drawing/2014/main" id="{92A118B5-9F91-EA1B-3F95-6BFA5095544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Freeform 8">
              <a:extLst>
                <a:ext uri="{FF2B5EF4-FFF2-40B4-BE49-F238E27FC236}">
                  <a16:creationId xmlns:a16="http://schemas.microsoft.com/office/drawing/2014/main" id="{208891A5-91FA-D924-CB46-E74B50635001}"/>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Oval 14">
            <a:extLst>
              <a:ext uri="{FF2B5EF4-FFF2-40B4-BE49-F238E27FC236}">
                <a16:creationId xmlns:a16="http://schemas.microsoft.com/office/drawing/2014/main" id="{BE5F7483-2261-D4C4-30E3-2D379D8CA06D}"/>
              </a:ext>
              <a:ext uri="{C183D7F6-B498-43B3-948B-1728B52AA6E4}">
                <adec:decorative xmlns:adec="http://schemas.microsoft.com/office/drawing/2017/decorative" val="1"/>
              </a:ext>
            </a:extLst>
          </p:cNvPr>
          <p:cNvSpPr>
            <a:spLocks noChangeAspect="1"/>
          </p:cNvSpPr>
          <p:nvPr userDrawn="1"/>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467473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6322346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50863" y="560961"/>
            <a:ext cx="11090275" cy="1186560"/>
          </a:xfrm>
        </p:spPr>
        <p:txBody>
          <a:bodyPr anchor="t" anchorCtr="0">
            <a:noAutofit/>
          </a:bodyPr>
          <a:lstStyle>
            <a:lvl1pPr>
              <a:defRPr sz="4000"/>
            </a:lvl1pPr>
          </a:lstStyle>
          <a:p>
            <a:r>
              <a:rPr lang="en-US" dirty="0"/>
              <a:t>Click to add title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3" name="Content Placeholder 2">
            <a:extLst>
              <a:ext uri="{FF2B5EF4-FFF2-40B4-BE49-F238E27FC236}">
                <a16:creationId xmlns:a16="http://schemas.microsoft.com/office/drawing/2014/main" id="{2AC28186-3489-427F-79D0-B78444023624}"/>
              </a:ext>
            </a:extLst>
          </p:cNvPr>
          <p:cNvSpPr>
            <a:spLocks noGrp="1"/>
          </p:cNvSpPr>
          <p:nvPr>
            <p:ph sz="half" idx="1" hasCustomPrompt="1"/>
          </p:nvPr>
        </p:nvSpPr>
        <p:spPr>
          <a:xfrm>
            <a:off x="550861" y="1917064"/>
            <a:ext cx="11090275" cy="4297679"/>
          </a:xfrm>
        </p:spPr>
        <p:txBody>
          <a:bodyPr>
            <a:normAutofit/>
          </a:bodyPr>
          <a:lstStyle>
            <a:lvl1pPr marL="0" indent="0">
              <a:buNone/>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66890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57989ED-9663-5033-AA83-267069FC5CEE}"/>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49536" y="549274"/>
            <a:ext cx="5179330" cy="2841829"/>
          </a:xfrm>
        </p:spPr>
        <p:txBody>
          <a:bodyPr vert="horz" wrap="square" lIns="0" tIns="0" rIns="0" bIns="0" rtlCol="0" anchor="b" anchorCtr="0">
            <a:normAutofit/>
          </a:bodyPr>
          <a:lstStyle>
            <a:lvl1pPr>
              <a:defRPr lang="en-US" sz="54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49537" y="3646704"/>
            <a:ext cx="5179330" cy="2706160"/>
          </a:xfrm>
        </p:spPr>
        <p:txBody>
          <a:bodyPr>
            <a:normAutofit/>
          </a:bodyPr>
          <a:lstStyle>
            <a:lvl1pPr marL="0" indent="0">
              <a:spcBef>
                <a:spcPts val="1000"/>
              </a:spcBef>
              <a:buNone/>
              <a:defRPr sz="1800">
                <a:solidFill>
                  <a:schemeClr val="tx1"/>
                </a:solidFill>
              </a:defRPr>
            </a:lvl1pPr>
            <a:lvl2pPr marL="457200" indent="0">
              <a:spcBef>
                <a:spcPts val="1000"/>
              </a:spcBef>
              <a:buNone/>
              <a:defRPr sz="1200">
                <a:solidFill>
                  <a:schemeClr val="tx1"/>
                </a:solidFill>
              </a:defRPr>
            </a:lvl2pPr>
            <a:lvl3pPr marL="914400" indent="0">
              <a:spcBef>
                <a:spcPts val="1000"/>
              </a:spcBef>
              <a:buNone/>
              <a:defRPr sz="1200">
                <a:solidFill>
                  <a:schemeClr val="tx1"/>
                </a:solidFill>
              </a:defRPr>
            </a:lvl3pPr>
            <a:lvl4pPr marL="1371600" indent="0">
              <a:spcBef>
                <a:spcPts val="1000"/>
              </a:spcBef>
              <a:buNone/>
              <a:defRPr sz="1200">
                <a:solidFill>
                  <a:schemeClr val="tx1"/>
                </a:solidFill>
              </a:defRPr>
            </a:lvl4pPr>
            <a:lvl5pPr marL="1828800" indent="0">
              <a:spcBef>
                <a:spcPts val="1000"/>
              </a:spcBef>
              <a:buNone/>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19">
            <a:extLst>
              <a:ext uri="{FF2B5EF4-FFF2-40B4-BE49-F238E27FC236}">
                <a16:creationId xmlns:a16="http://schemas.microsoft.com/office/drawing/2014/main" id="{5392876F-0BBD-F80A-DE7F-8831AD3BF353}"/>
              </a:ext>
            </a:extLst>
          </p:cNvPr>
          <p:cNvSpPr>
            <a:spLocks noGrp="1"/>
          </p:cNvSpPr>
          <p:nvPr>
            <p:ph type="pic" sz="quarter" idx="13" hasCustomPrompt="1"/>
          </p:nvPr>
        </p:nvSpPr>
        <p:spPr>
          <a:xfrm>
            <a:off x="5926138" y="549275"/>
            <a:ext cx="5654675" cy="5788025"/>
          </a:xfrm>
        </p:spPr>
        <p:txBody>
          <a:bodyPr>
            <a:normAutofit/>
          </a:bodyPr>
          <a:lstStyle>
            <a:lvl1pPr marL="0" indent="0" algn="ctr">
              <a:buNone/>
              <a:defRPr sz="2000">
                <a:solidFill>
                  <a:schemeClr val="tx1"/>
                </a:solidFill>
              </a:defRPr>
            </a:lvl1pPr>
          </a:lstStyle>
          <a:p>
            <a:r>
              <a:rPr lang="en-US" dirty="0"/>
              <a:t>Click icon to insert picture</a:t>
            </a:r>
          </a:p>
        </p:txBody>
      </p:sp>
      <p:grpSp>
        <p:nvGrpSpPr>
          <p:cNvPr id="9" name="Group 8">
            <a:extLst>
              <a:ext uri="{FF2B5EF4-FFF2-40B4-BE49-F238E27FC236}">
                <a16:creationId xmlns:a16="http://schemas.microsoft.com/office/drawing/2014/main" id="{64E08E8E-10CB-55BC-8AFF-E64C800B9F89}"/>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0" name="Freeform: Shape 15">
              <a:extLst>
                <a:ext uri="{FF2B5EF4-FFF2-40B4-BE49-F238E27FC236}">
                  <a16:creationId xmlns:a16="http://schemas.microsoft.com/office/drawing/2014/main" id="{B439260B-AC6B-1C83-1A63-058A7E7EFCC9}"/>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4ADD32DC-9BAF-DA32-4E29-A6D403E04377}"/>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9407391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36565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1518935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4728586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4541337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13116743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8454823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1766735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21" Type="http://schemas.openxmlformats.org/officeDocument/2006/relationships/slideLayout" Target="../slideLayouts/slideLayout21.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slideLayout" Target="../slideLayouts/slideLayout20.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2220587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7" r:id="rId20"/>
    <p:sldLayoutId id="2147483728" r:id="rId21"/>
  </p:sldLayoutIdLst>
  <mc:AlternateContent xmlns:mc="http://schemas.openxmlformats.org/markup-compatibility/2006">
    <mc:Choice xmlns:p159="http://schemas.microsoft.com/office/powerpoint/2015/09/main" Requires="p159">
      <p:transition xmlns:p14="http://schemas.microsoft.com/office/powerpoint/2010/main" p14:dur="0">
        <p159:morph option="byObject"/>
      </p:transition>
    </mc:Choice>
    <mc:Fallback>
      <p:transition>
        <p:fade/>
      </p:transition>
    </mc:Fallback>
  </mc:AlternateConten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2.xml" /></Relationships>
</file>

<file path=ppt/slides/_rels/slide10.xml.rels><?xml version="1.0" encoding="UTF-8" standalone="yes"?>
<Relationships xmlns="http://schemas.openxmlformats.org/package/2006/relationships"><Relationship Id="rId3" Type="http://schemas.microsoft.com/office/2007/relationships/hdphoto" Target="../media/hdphoto2.wdp" /><Relationship Id="rId2" Type="http://schemas.openxmlformats.org/officeDocument/2006/relationships/image" Target="../media/image13.png" /><Relationship Id="rId1" Type="http://schemas.openxmlformats.org/officeDocument/2006/relationships/slideLayout" Target="../slideLayouts/slideLayout21.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 /></Relationships>
</file>

<file path=ppt/slides/_rels/slide13.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8.xml" /><Relationship Id="rId1" Type="http://schemas.openxmlformats.org/officeDocument/2006/relationships/slideLayout" Target="../slideLayouts/slideLayout7.xml" /><Relationship Id="rId4" Type="http://schemas.microsoft.com/office/2007/relationships/hdphoto" Target="../media/hdphoto3.wdp"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3.xml" /></Relationships>
</file>

<file path=ppt/slides/_rels/slide3.xml.rels><?xml version="1.0" encoding="UTF-8" standalone="yes"?>
<Relationships xmlns="http://schemas.openxmlformats.org/package/2006/relationships"><Relationship Id="rId3" Type="http://schemas.openxmlformats.org/officeDocument/2006/relationships/image" Target="../media/image2.jpg" /><Relationship Id="rId2" Type="http://schemas.openxmlformats.org/officeDocument/2006/relationships/notesSlide" Target="../notesSlides/notesSlide3.xml" /><Relationship Id="rId1" Type="http://schemas.openxmlformats.org/officeDocument/2006/relationships/slideLayout" Target="../slideLayouts/slideLayout15.xml" /></Relationships>
</file>

<file path=ppt/slides/_rels/slide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4.xml" /><Relationship Id="rId1" Type="http://schemas.openxmlformats.org/officeDocument/2006/relationships/slideLayout" Target="../slideLayouts/slideLayout14.xml" /><Relationship Id="rId4" Type="http://schemas.microsoft.com/office/2007/relationships/hdphoto" Target="../media/hdphoto1.wdp" /></Relationships>
</file>

<file path=ppt/slides/_rels/slide5.xml.rels><?xml version="1.0" encoding="UTF-8" standalone="yes"?>
<Relationships xmlns="http://schemas.openxmlformats.org/package/2006/relationships"><Relationship Id="rId8" Type="http://schemas.openxmlformats.org/officeDocument/2006/relationships/hyperlink" Target="https://broadbandnow.com/" TargetMode="External" /><Relationship Id="rId3" Type="http://schemas.openxmlformats.org/officeDocument/2006/relationships/diagramData" Target="../diagrams/data1.xml" /><Relationship Id="rId7" Type="http://schemas.microsoft.com/office/2007/relationships/diagramDrawing" Target="../diagrams/drawing1.xml" /><Relationship Id="rId2" Type="http://schemas.openxmlformats.org/officeDocument/2006/relationships/notesSlide" Target="../notesSlides/notesSlide5.xml" /><Relationship Id="rId1" Type="http://schemas.openxmlformats.org/officeDocument/2006/relationships/slideLayout" Target="../slideLayouts/slideLayout16.xml" /><Relationship Id="rId6" Type="http://schemas.openxmlformats.org/officeDocument/2006/relationships/diagramColors" Target="../diagrams/colors1.xml" /><Relationship Id="rId5" Type="http://schemas.openxmlformats.org/officeDocument/2006/relationships/diagramQuickStyle" Target="../diagrams/quickStyle1.xml" /><Relationship Id="rId4" Type="http://schemas.openxmlformats.org/officeDocument/2006/relationships/diagramLayout" Target="../diagrams/layout1.xml" /><Relationship Id="rId9" Type="http://schemas.openxmlformats.org/officeDocument/2006/relationships/hyperlink" Target="https://github.com/BroadbandNow/Open-Data" TargetMode="External" /></Relationships>
</file>

<file path=ppt/slides/_rels/slide6.xml.rels><?xml version="1.0" encoding="UTF-8" standalone="yes"?>
<Relationships xmlns="http://schemas.openxmlformats.org/package/2006/relationships"><Relationship Id="rId3" Type="http://schemas.openxmlformats.org/officeDocument/2006/relationships/image" Target="../media/image8.jpg" /><Relationship Id="rId2" Type="http://schemas.openxmlformats.org/officeDocument/2006/relationships/notesSlide" Target="../notesSlides/notesSlide6.xml" /><Relationship Id="rId1" Type="http://schemas.openxmlformats.org/officeDocument/2006/relationships/slideLayout" Target="../slideLayouts/slideLayout17.xml" /></Relationships>
</file>

<file path=ppt/slides/_rels/slide7.xml.rels><?xml version="1.0" encoding="UTF-8" standalone="yes"?>
<Relationships xmlns="http://schemas.openxmlformats.org/package/2006/relationships"><Relationship Id="rId2" Type="http://schemas.openxmlformats.org/officeDocument/2006/relationships/image" Target="../media/image9.jpg" /><Relationship Id="rId1" Type="http://schemas.openxmlformats.org/officeDocument/2006/relationships/slideLayout" Target="../slideLayouts/slideLayout19.xml" /></Relationships>
</file>

<file path=ppt/slides/_rels/slide8.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7.xml" /><Relationship Id="rId1" Type="http://schemas.openxmlformats.org/officeDocument/2006/relationships/slideLayout" Target="../slideLayouts/slideLayout13.xml" /><Relationship Id="rId4" Type="http://schemas.openxmlformats.org/officeDocument/2006/relationships/image" Target="../media/image11.png" /></Relationships>
</file>

<file path=ppt/slides/_rels/slide9.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18.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0" name="Freeform: Shape 1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5" name="Rectangle 2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13">
            <a:extLst>
              <a:ext uri="{FF2B5EF4-FFF2-40B4-BE49-F238E27FC236}">
                <a16:creationId xmlns:a16="http://schemas.microsoft.com/office/drawing/2014/main" id="{53227D59-33F9-9DDB-1C5C-A938A989EE5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20" y="0"/>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7" name="Rectangle 26">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xfrm>
            <a:off x="453640" y="1314440"/>
            <a:ext cx="8058764" cy="4038856"/>
          </a:xfrm>
        </p:spPr>
        <p:txBody>
          <a:bodyPr vert="horz" wrap="square" lIns="0" tIns="0" rIns="0" bIns="0" rtlCol="0" anchor="b" anchorCtr="0">
            <a:normAutofit/>
          </a:bodyPr>
          <a:lstStyle/>
          <a:p>
            <a:pPr>
              <a:lnSpc>
                <a:spcPct val="100000"/>
              </a:lnSpc>
            </a:pPr>
            <a:r>
              <a:rPr lang="en-US" sz="1800" dirty="0"/>
              <a:t>Performance Assessment for </a:t>
            </a:r>
            <a:br>
              <a:rPr lang="en-US" sz="3600" dirty="0"/>
            </a:br>
            <a:r>
              <a:rPr lang="en-US" sz="3600" dirty="0"/>
              <a:t>D210: Representation and Reporting</a:t>
            </a:r>
            <a:br>
              <a:rPr lang="en-US" sz="3600" dirty="0"/>
            </a:br>
            <a:r>
              <a:rPr lang="en-US" sz="2400" dirty="0"/>
              <a:t>Part 2: Storytelling with Data</a:t>
            </a:r>
            <a:br>
              <a:rPr lang="en-US" sz="2400" dirty="0"/>
            </a:br>
            <a:br>
              <a:rPr lang="en-US" sz="2400" dirty="0"/>
            </a:br>
            <a:r>
              <a:rPr lang="en-US" sz="1800" dirty="0">
                <a:latin typeface="+mn-lt"/>
              </a:rPr>
              <a:t>Christopher Fischer – 011933891</a:t>
            </a:r>
            <a:br>
              <a:rPr lang="en-US" sz="1800" dirty="0">
                <a:latin typeface="+mn-lt"/>
              </a:rPr>
            </a:br>
            <a:r>
              <a:rPr lang="en-US" sz="1800" dirty="0">
                <a:latin typeface="+mn-lt"/>
              </a:rPr>
              <a:t>College of Information Technology</a:t>
            </a:r>
            <a:br>
              <a:rPr lang="en-US" sz="1800" dirty="0">
                <a:latin typeface="+mn-lt"/>
              </a:rPr>
            </a:br>
            <a:r>
              <a:rPr lang="en-US" sz="1800" dirty="0">
                <a:latin typeface="+mn-lt"/>
              </a:rPr>
              <a:t>Western Governors University</a:t>
            </a:r>
            <a:br>
              <a:rPr lang="en-US" sz="1800" dirty="0">
                <a:latin typeface="+mn-lt"/>
              </a:rPr>
            </a:br>
            <a:br>
              <a:rPr lang="en-US" sz="1800" dirty="0">
                <a:latin typeface="+mn-lt"/>
              </a:rPr>
            </a:br>
            <a:r>
              <a:rPr lang="en-US" sz="1800" dirty="0">
                <a:latin typeface="+mn-lt"/>
              </a:rPr>
              <a:t>August 24, 2024</a:t>
            </a:r>
            <a:endParaRPr lang="en-US" sz="2400" kern="1200" dirty="0">
              <a:solidFill>
                <a:schemeClr val="tx1"/>
              </a:solidFill>
              <a:latin typeface="+mn-lt"/>
            </a:endParaRPr>
          </a:p>
        </p:txBody>
      </p:sp>
      <p:sp>
        <p:nvSpPr>
          <p:cNvPr id="29" name="Rectangle 28">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0920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6" name="Group 3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7" name="Freeform: Shape 3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2" name="Rectangle 4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Placeholder 24" descr="A close-up of a network">
            <a:extLst>
              <a:ext uri="{FF2B5EF4-FFF2-40B4-BE49-F238E27FC236}">
                <a16:creationId xmlns:a16="http://schemas.microsoft.com/office/drawing/2014/main" id="{41A1C574-72C6-642F-E4D2-FF0C993AEF78}"/>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a14:imgEffect>
                  </a14:imgLayer>
                </a14:imgProps>
              </a:ext>
              <a:ext uri="{28A0092B-C50C-407E-A947-70E740481C1C}">
                <a14:useLocalDpi xmlns:a14="http://schemas.microsoft.com/office/drawing/2010/main" val="0"/>
              </a:ext>
            </a:extLst>
          </a:blip>
          <a:srcRect t="14568" r="1" b="30449"/>
          <a:stretch/>
        </p:blipFill>
        <p:spPr>
          <a:xfrm flipH="1">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44" name="Rectangle 43">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2791368" y="2930420"/>
            <a:ext cx="6609263" cy="831740"/>
          </a:xfrm>
          <a:noFill/>
        </p:spPr>
        <p:txBody>
          <a:bodyPr vert="horz" wrap="square" lIns="0" tIns="0" rIns="0" bIns="0" rtlCol="0" anchor="b" anchorCtr="0">
            <a:noAutofit/>
          </a:bodyPr>
          <a:lstStyle/>
          <a:p>
            <a:pPr algn="ctr">
              <a:lnSpc>
                <a:spcPct val="100000"/>
              </a:lnSpc>
            </a:pPr>
            <a:r>
              <a:rPr lang="en-US" sz="6000" kern="1200" dirty="0">
                <a:solidFill>
                  <a:schemeClr val="tx1"/>
                </a:solidFill>
                <a:latin typeface="+mj-lt"/>
                <a:ea typeface="+mj-ea"/>
                <a:cs typeface="+mj-cs"/>
              </a:rPr>
              <a:t>Recommendations</a:t>
            </a:r>
          </a:p>
        </p:txBody>
      </p:sp>
      <p:sp>
        <p:nvSpPr>
          <p:cNvPr id="46" name="Rectangle 45">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7">
            <a:extLst>
              <a:ext uri="{FF2B5EF4-FFF2-40B4-BE49-F238E27FC236}">
                <a16:creationId xmlns:a16="http://schemas.microsoft.com/office/drawing/2014/main" id="{54159B28-6423-4B06-AEA0-F18C87CD88DF}"/>
              </a:ext>
            </a:extLst>
          </p:cNvPr>
          <p:cNvSpPr txBox="1">
            <a:spLocks/>
          </p:cNvSpPr>
          <p:nvPr/>
        </p:nvSpPr>
        <p:spPr>
          <a:xfrm>
            <a:off x="1524000" y="3696718"/>
            <a:ext cx="9144000" cy="2201637"/>
          </a:xfrm>
          <a:prstGeom prst="rect">
            <a:avLst/>
          </a:prstGeom>
        </p:spPr>
        <p:txBody>
          <a:bodyPr vert="horz" wrap="square" lIns="0" tIns="0" rIns="0" bIns="0" rtlCol="0">
            <a:normAutofit/>
          </a:bodyPr>
          <a:lstStyle>
            <a:lvl1pPr marL="0" indent="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ct val="110000"/>
              </a:lnSpc>
              <a:spcBef>
                <a:spcPts val="1000"/>
              </a:spcBef>
              <a:spcAft>
                <a:spcPts val="800"/>
              </a:spcAft>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10000"/>
              </a:lnSpc>
              <a:spcBef>
                <a:spcPts val="1000"/>
              </a:spcBef>
              <a:spcAft>
                <a:spcPts val="800"/>
              </a:spcAft>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10000"/>
              </a:lnSpc>
              <a:spcBef>
                <a:spcPts val="1000"/>
              </a:spcBef>
              <a:spcAft>
                <a:spcPts val="800"/>
              </a:spcAft>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110000"/>
              </a:lnSpc>
              <a:spcBef>
                <a:spcPts val="1000"/>
              </a:spcBef>
              <a:spcAft>
                <a:spcPts val="800"/>
              </a:spcAft>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dirty="0"/>
              <a:t>What next?</a:t>
            </a:r>
          </a:p>
        </p:txBody>
      </p:sp>
    </p:spTree>
    <p:extLst>
      <p:ext uri="{BB962C8B-B14F-4D97-AF65-F5344CB8AC3E}">
        <p14:creationId xmlns:p14="http://schemas.microsoft.com/office/powerpoint/2010/main" val="10149383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noFill/>
        </p:spPr>
        <p:txBody>
          <a:bodyPr anchor="t"/>
          <a:lstStyle/>
          <a:p>
            <a:r>
              <a:rPr lang="en-US" dirty="0"/>
              <a:t>Actions to take</a:t>
            </a:r>
          </a:p>
        </p:txBody>
      </p:sp>
      <p:graphicFrame>
        <p:nvGraphicFramePr>
          <p:cNvPr id="13" name="Table Placeholder 3">
            <a:extLst>
              <a:ext uri="{FF2B5EF4-FFF2-40B4-BE49-F238E27FC236}">
                <a16:creationId xmlns:a16="http://schemas.microsoft.com/office/drawing/2014/main" id="{24F0E16C-0C56-89A4-2FE9-7D5EBE3963CC}"/>
              </a:ext>
            </a:extLst>
          </p:cNvPr>
          <p:cNvGraphicFramePr>
            <a:graphicFrameLocks noGrp="1"/>
          </p:cNvGraphicFramePr>
          <p:nvPr>
            <p:ph idx="1"/>
            <p:extLst>
              <p:ext uri="{D42A27DB-BD31-4B8C-83A1-F6EECF244321}">
                <p14:modId xmlns:p14="http://schemas.microsoft.com/office/powerpoint/2010/main" val="2040355038"/>
              </p:ext>
            </p:extLst>
          </p:nvPr>
        </p:nvGraphicFramePr>
        <p:xfrm>
          <a:off x="550861" y="1260974"/>
          <a:ext cx="9046293" cy="4783776"/>
        </p:xfrm>
        <a:graphic>
          <a:graphicData uri="http://schemas.openxmlformats.org/drawingml/2006/table">
            <a:tbl>
              <a:tblPr firstRow="1" bandRow="1">
                <a:tableStyleId>{72833802-FEF1-4C79-8D5D-14CF1EAF98D9}</a:tableStyleId>
              </a:tblPr>
              <a:tblGrid>
                <a:gridCol w="2255674">
                  <a:extLst>
                    <a:ext uri="{9D8B030D-6E8A-4147-A177-3AD203B41FA5}">
                      <a16:colId xmlns:a16="http://schemas.microsoft.com/office/drawing/2014/main" val="2382218087"/>
                    </a:ext>
                  </a:extLst>
                </a:gridCol>
                <a:gridCol w="6790619">
                  <a:extLst>
                    <a:ext uri="{9D8B030D-6E8A-4147-A177-3AD203B41FA5}">
                      <a16:colId xmlns:a16="http://schemas.microsoft.com/office/drawing/2014/main" val="3953468724"/>
                    </a:ext>
                  </a:extLst>
                </a:gridCol>
              </a:tblGrid>
              <a:tr h="437092">
                <a:tc>
                  <a:txBody>
                    <a:bodyPr/>
                    <a:lstStyle/>
                    <a:p>
                      <a:pPr algn="l"/>
                      <a:r>
                        <a:rPr lang="en-US" b="0"/>
                        <a:t>Insight</a:t>
                      </a:r>
                      <a:endParaRPr lang="en-US" b="0" i="0" dirty="0">
                        <a:latin typeface="Gill Sans MT" panose="020B0502020104020203" pitchFamily="34" charset="77"/>
                      </a:endParaRPr>
                    </a:p>
                  </a:txBody>
                  <a:tcPr anchor="ctr"/>
                </a:tc>
                <a:tc>
                  <a:txBody>
                    <a:bodyPr/>
                    <a:lstStyle/>
                    <a:p>
                      <a:pPr algn="l"/>
                      <a:r>
                        <a:rPr lang="en-US" b="0" dirty="0"/>
                        <a:t>Recommendation</a:t>
                      </a:r>
                      <a:endParaRPr lang="en-US" b="0" i="0" dirty="0">
                        <a:latin typeface="Gill Sans MT" panose="020B0502020104020203" pitchFamily="34" charset="77"/>
                      </a:endParaRPr>
                    </a:p>
                  </a:txBody>
                  <a:tcPr anchor="ctr"/>
                </a:tc>
                <a:extLst>
                  <a:ext uri="{0D108BD9-81ED-4DB2-BD59-A6C34878D82A}">
                    <a16:rowId xmlns:a16="http://schemas.microsoft.com/office/drawing/2014/main" val="2857107962"/>
                  </a:ext>
                </a:extLst>
              </a:tr>
              <a:tr h="2014317">
                <a:tc>
                  <a:txBody>
                    <a:bodyPr/>
                    <a:lstStyle/>
                    <a:p>
                      <a:pPr algn="l"/>
                      <a:r>
                        <a:rPr lang="en-US" sz="2400" b="0" dirty="0"/>
                        <a:t>Longer tenure</a:t>
                      </a:r>
                      <a:endParaRPr lang="en-US" sz="2400" b="0" i="0" dirty="0">
                        <a:latin typeface="Gill Sans MT" panose="020B0502020104020203" pitchFamily="34" charset="77"/>
                      </a:endParaRPr>
                    </a:p>
                  </a:txBody>
                  <a:tcPr anchor="ctr"/>
                </a:tc>
                <a:tc>
                  <a:txBody>
                    <a:bodyPr/>
                    <a:lstStyle/>
                    <a:p>
                      <a:pPr marL="285750" indent="-285750" algn="l">
                        <a:spcAft>
                          <a:spcPts val="600"/>
                        </a:spcAft>
                        <a:buFont typeface="Arial" panose="020B0604020202020204" pitchFamily="34" charset="0"/>
                        <a:buChar char="•"/>
                      </a:pPr>
                      <a:r>
                        <a:rPr lang="en-US" sz="2000" b="0" i="0" dirty="0">
                          <a:latin typeface="Gill Sans MT" panose="020B0502020104020203" pitchFamily="34" charset="77"/>
                        </a:rPr>
                        <a:t>Develop a loyalty program that rewards customers the longer they remain subscribed</a:t>
                      </a:r>
                    </a:p>
                    <a:p>
                      <a:pPr marL="742950" lvl="1" indent="-285750" algn="l">
                        <a:buFont typeface="Arial" panose="020B0604020202020204" pitchFamily="34" charset="0"/>
                        <a:buChar char="•"/>
                      </a:pPr>
                      <a:r>
                        <a:rPr lang="en-US" sz="1600" b="0" i="0" dirty="0">
                          <a:latin typeface="Gill Sans MT" panose="020B0502020104020203" pitchFamily="34" charset="77"/>
                        </a:rPr>
                        <a:t>Earn points that can be used for streaming movie rentals or gift cards</a:t>
                      </a:r>
                    </a:p>
                    <a:p>
                      <a:pPr marL="742950" lvl="1" indent="-285750" algn="l">
                        <a:buFont typeface="Arial" panose="020B0604020202020204" pitchFamily="34" charset="0"/>
                        <a:buChar char="•"/>
                      </a:pPr>
                      <a:r>
                        <a:rPr lang="en-US" sz="1600" b="0" i="0" dirty="0">
                          <a:latin typeface="Gill Sans MT" panose="020B0502020104020203" pitchFamily="34" charset="77"/>
                        </a:rPr>
                        <a:t>One-time discounts as certain milestones are achieved</a:t>
                      </a:r>
                    </a:p>
                    <a:p>
                      <a:pPr marL="742950" lvl="1" indent="-285750" algn="l">
                        <a:buFont typeface="Arial" panose="020B0604020202020204" pitchFamily="34" charset="0"/>
                        <a:buChar char="•"/>
                      </a:pPr>
                      <a:r>
                        <a:rPr lang="en-US" sz="1600" b="0" i="0" dirty="0">
                          <a:latin typeface="Gill Sans MT" panose="020B0502020104020203" pitchFamily="34" charset="77"/>
                        </a:rPr>
                        <a:t>Special recognition banner on the customer profile page</a:t>
                      </a:r>
                    </a:p>
                  </a:txBody>
                  <a:tcPr anchor="ctr"/>
                </a:tc>
                <a:extLst>
                  <a:ext uri="{0D108BD9-81ED-4DB2-BD59-A6C34878D82A}">
                    <a16:rowId xmlns:a16="http://schemas.microsoft.com/office/drawing/2014/main" val="1671386868"/>
                  </a:ext>
                </a:extLst>
              </a:tr>
              <a:tr h="2332367">
                <a:tc>
                  <a:txBody>
                    <a:bodyPr/>
                    <a:lstStyle/>
                    <a:p>
                      <a:pPr algn="l"/>
                      <a:r>
                        <a:rPr lang="en-US" sz="2400" b="0" dirty="0"/>
                        <a:t>One- and two-year contracts</a:t>
                      </a:r>
                      <a:endParaRPr lang="en-US" sz="2400" b="0" i="0" dirty="0">
                        <a:latin typeface="Gill Sans MT" panose="020B0502020104020203" pitchFamily="34" charset="77"/>
                      </a:endParaRPr>
                    </a:p>
                  </a:txBody>
                  <a:tcPr anchor="ctr"/>
                </a:tc>
                <a:tc>
                  <a:txBody>
                    <a:bodyPr/>
                    <a:lstStyle/>
                    <a:p>
                      <a:pPr marL="285750" indent="-285750" algn="l">
                        <a:spcAft>
                          <a:spcPts val="600"/>
                        </a:spcAft>
                        <a:buFont typeface="Arial" panose="020B0604020202020204" pitchFamily="34" charset="0"/>
                        <a:buChar char="•"/>
                      </a:pPr>
                      <a:r>
                        <a:rPr lang="en-US" sz="2000" b="0" i="0" dirty="0">
                          <a:latin typeface="Gill Sans MT" panose="020B0502020104020203" pitchFamily="34" charset="77"/>
                        </a:rPr>
                        <a:t>Create a marketing campaign to promote the benefits of selecting a contract</a:t>
                      </a:r>
                    </a:p>
                    <a:p>
                      <a:pPr marL="742950" lvl="1" indent="-285750" algn="l">
                        <a:buFont typeface="Arial" panose="020B0604020202020204" pitchFamily="34" charset="0"/>
                        <a:buChar char="•"/>
                      </a:pPr>
                      <a:r>
                        <a:rPr lang="en-US" sz="1600" b="0" i="0" dirty="0">
                          <a:latin typeface="Gill Sans MT" panose="020B0502020104020203" pitchFamily="34" charset="77"/>
                        </a:rPr>
                        <a:t>Price predictability</a:t>
                      </a:r>
                    </a:p>
                    <a:p>
                      <a:pPr marL="742950" lvl="1" indent="-285750" algn="l">
                        <a:buFont typeface="Arial" panose="020B0604020202020204" pitchFamily="34" charset="0"/>
                        <a:buChar char="•"/>
                      </a:pPr>
                      <a:r>
                        <a:rPr lang="en-US" sz="1600" b="0" i="0" dirty="0">
                          <a:latin typeface="Gill Sans MT" panose="020B0502020104020203" pitchFamily="34" charset="77"/>
                        </a:rPr>
                        <a:t>Convenience of auto payment and renewal</a:t>
                      </a:r>
                      <a:endParaRPr lang="en-US" b="0" i="0" dirty="0">
                        <a:latin typeface="Gill Sans MT" panose="020B0502020104020203" pitchFamily="34" charset="77"/>
                      </a:endParaRPr>
                    </a:p>
                    <a:p>
                      <a:pPr marL="285750" lvl="0" indent="-285750" algn="l">
                        <a:spcBef>
                          <a:spcPts val="600"/>
                        </a:spcBef>
                        <a:spcAft>
                          <a:spcPts val="600"/>
                        </a:spcAft>
                        <a:buFont typeface="Arial" panose="020B0604020202020204" pitchFamily="34" charset="0"/>
                        <a:buChar char="•"/>
                      </a:pPr>
                      <a:r>
                        <a:rPr lang="en-US" sz="2000" b="0" i="0" dirty="0">
                          <a:latin typeface="Gill Sans MT" panose="020B0502020104020203" pitchFamily="34" charset="77"/>
                        </a:rPr>
                        <a:t>Add special features unique to contract holders</a:t>
                      </a:r>
                    </a:p>
                    <a:p>
                      <a:pPr marL="742950" lvl="1" indent="-285750" algn="l">
                        <a:buFont typeface="Arial" panose="020B0604020202020204" pitchFamily="34" charset="0"/>
                        <a:buChar char="•"/>
                      </a:pPr>
                      <a:r>
                        <a:rPr lang="en-US" sz="1600" b="0" i="0" dirty="0">
                          <a:latin typeface="Gill Sans MT" panose="020B0502020104020203" pitchFamily="34" charset="77"/>
                        </a:rPr>
                        <a:t>Early access to new movies</a:t>
                      </a:r>
                    </a:p>
                    <a:p>
                      <a:pPr marL="742950" lvl="1" indent="-285750" algn="l">
                        <a:buFont typeface="Arial" panose="020B0604020202020204" pitchFamily="34" charset="0"/>
                        <a:buChar char="•"/>
                      </a:pPr>
                      <a:r>
                        <a:rPr lang="en-US" sz="1600" b="0" i="0" dirty="0">
                          <a:latin typeface="Gill Sans MT" panose="020B0502020104020203" pitchFamily="34" charset="77"/>
                        </a:rPr>
                        <a:t>Discounts on device upgrades</a:t>
                      </a:r>
                    </a:p>
                  </a:txBody>
                  <a:tcPr anchor="ctr"/>
                </a:tc>
                <a:extLst>
                  <a:ext uri="{0D108BD9-81ED-4DB2-BD59-A6C34878D82A}">
                    <a16:rowId xmlns:a16="http://schemas.microsoft.com/office/drawing/2014/main" val="380626418"/>
                  </a:ext>
                </a:extLst>
              </a:tr>
            </a:tbl>
          </a:graphicData>
        </a:graphic>
      </p:graphicFrame>
    </p:spTree>
    <p:extLst>
      <p:ext uri="{BB962C8B-B14F-4D97-AF65-F5344CB8AC3E}">
        <p14:creationId xmlns:p14="http://schemas.microsoft.com/office/powerpoint/2010/main" val="31831306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9" name="Freeform: Shape 18">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Freeform: Shape 21">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4" name="Rectangle 23">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482384" y="285207"/>
            <a:ext cx="11036186" cy="1235618"/>
          </a:xfrm>
        </p:spPr>
        <p:txBody>
          <a:bodyPr vert="horz" wrap="square" lIns="0" tIns="0" rIns="0" bIns="0" rtlCol="0" anchor="ctr" anchorCtr="0">
            <a:normAutofit/>
          </a:bodyPr>
          <a:lstStyle/>
          <a:p>
            <a:pPr algn="r">
              <a:lnSpc>
                <a:spcPct val="100000"/>
              </a:lnSpc>
            </a:pPr>
            <a:r>
              <a:rPr lang="en-US" dirty="0"/>
              <a:t>For Further Study</a:t>
            </a:r>
          </a:p>
        </p:txBody>
      </p:sp>
      <p:grpSp>
        <p:nvGrpSpPr>
          <p:cNvPr id="26" name="Group 25">
            <a:extLst>
              <a:ext uri="{FF2B5EF4-FFF2-40B4-BE49-F238E27FC236}">
                <a16:creationId xmlns:a16="http://schemas.microsoft.com/office/drawing/2014/main" id="{20205E53-D75C-4F15-A4A3-21DA0826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2950" y="623661"/>
            <a:ext cx="667800" cy="631474"/>
            <a:chOff x="8069541" y="1262702"/>
            <a:chExt cx="667800" cy="631474"/>
          </a:xfrm>
        </p:grpSpPr>
        <p:sp>
          <p:nvSpPr>
            <p:cNvPr id="27" name="Freeform: Shape 26">
              <a:extLst>
                <a:ext uri="{FF2B5EF4-FFF2-40B4-BE49-F238E27FC236}">
                  <a16:creationId xmlns:a16="http://schemas.microsoft.com/office/drawing/2014/main" id="{EB48C7E5-9699-4FB1-9EEE-581C686293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316993F2-7052-4269-8B81-AC271D2D9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0" name="Oval 29">
            <a:extLst>
              <a:ext uri="{FF2B5EF4-FFF2-40B4-BE49-F238E27FC236}">
                <a16:creationId xmlns:a16="http://schemas.microsoft.com/office/drawing/2014/main" id="{52D58DC7-20C8-4471-BAA7-B296A2AEC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84" y="49771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Shape 31">
            <a:extLst>
              <a:ext uri="{FF2B5EF4-FFF2-40B4-BE49-F238E27FC236}">
                <a16:creationId xmlns:a16="http://schemas.microsoft.com/office/drawing/2014/main" id="{8E4AABAC-100B-437F-86D3-981412859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261346" y="5733597"/>
            <a:ext cx="1758388" cy="926985"/>
          </a:xfrm>
          <a:custGeom>
            <a:avLst/>
            <a:gdLst>
              <a:gd name="connsiteX0" fmla="*/ 1486881 w 1758388"/>
              <a:gd name="connsiteY0" fmla="*/ 271508 h 926985"/>
              <a:gd name="connsiteX1" fmla="*/ 1758388 w 1758388"/>
              <a:gd name="connsiteY1" fmla="*/ 926985 h 926985"/>
              <a:gd name="connsiteX2" fmla="*/ 1294895 w 1758388"/>
              <a:gd name="connsiteY2" fmla="*/ 926985 h 926985"/>
              <a:gd name="connsiteX3" fmla="*/ 831404 w 1758388"/>
              <a:gd name="connsiteY3" fmla="*/ 463493 h 926985"/>
              <a:gd name="connsiteX4" fmla="*/ 377328 w 1758388"/>
              <a:gd name="connsiteY4" fmla="*/ 833575 h 926985"/>
              <a:gd name="connsiteX5" fmla="*/ 371585 w 1758388"/>
              <a:gd name="connsiteY5" fmla="*/ 890552 h 926985"/>
              <a:gd name="connsiteX6" fmla="*/ 0 w 1758388"/>
              <a:gd name="connsiteY6" fmla="*/ 518968 h 926985"/>
              <a:gd name="connsiteX7" fmla="*/ 16301 w 1758388"/>
              <a:gd name="connsiteY7" fmla="*/ 485129 h 926985"/>
              <a:gd name="connsiteX8" fmla="*/ 831403 w 1758388"/>
              <a:gd name="connsiteY8" fmla="*/ 0 h 926985"/>
              <a:gd name="connsiteX9" fmla="*/ 1486881 w 1758388"/>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8388" h="926985">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4" name="Freeform: Shape 33">
            <a:extLst>
              <a:ext uri="{FF2B5EF4-FFF2-40B4-BE49-F238E27FC236}">
                <a16:creationId xmlns:a16="http://schemas.microsoft.com/office/drawing/2014/main" id="{1DFD33E0-4D46-4176-BAE2-6AED15231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353363" y="5725768"/>
            <a:ext cx="1728640" cy="1042921"/>
          </a:xfrm>
          <a:custGeom>
            <a:avLst/>
            <a:gdLst>
              <a:gd name="connsiteX0" fmla="*/ 1391304 w 1728640"/>
              <a:gd name="connsiteY0" fmla="*/ 238153 h 1042921"/>
              <a:gd name="connsiteX1" fmla="*/ 1728640 w 1728640"/>
              <a:gd name="connsiteY1" fmla="*/ 1042921 h 1042921"/>
              <a:gd name="connsiteX2" fmla="*/ 1265147 w 1728640"/>
              <a:gd name="connsiteY2" fmla="*/ 1042921 h 1042921"/>
              <a:gd name="connsiteX3" fmla="*/ 801655 w 1728640"/>
              <a:gd name="connsiteY3" fmla="*/ 521461 h 1042921"/>
              <a:gd name="connsiteX4" fmla="*/ 374587 w 1728640"/>
              <a:gd name="connsiteY4" fmla="*/ 839945 h 1042921"/>
              <a:gd name="connsiteX5" fmla="*/ 362576 w 1728640"/>
              <a:gd name="connsiteY5" fmla="*/ 883477 h 1042921"/>
              <a:gd name="connsiteX6" fmla="*/ 0 w 1728640"/>
              <a:gd name="connsiteY6" fmla="*/ 520901 h 1042921"/>
              <a:gd name="connsiteX7" fmla="*/ 32986 w 1728640"/>
              <a:gd name="connsiteY7" fmla="*/ 459814 h 1042921"/>
              <a:gd name="connsiteX8" fmla="*/ 801656 w 1728640"/>
              <a:gd name="connsiteY8" fmla="*/ 0 h 1042921"/>
              <a:gd name="connsiteX9" fmla="*/ 1391304 w 1728640"/>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640" h="1042921">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6" name="Oval 35">
            <a:extLst>
              <a:ext uri="{FF2B5EF4-FFF2-40B4-BE49-F238E27FC236}">
                <a16:creationId xmlns:a16="http://schemas.microsoft.com/office/drawing/2014/main" id="{022B5D87-7689-4E7F-B03A-7F803B5DF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872920" y="5836283"/>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3" name="Table Placeholder 3">
            <a:extLst>
              <a:ext uri="{FF2B5EF4-FFF2-40B4-BE49-F238E27FC236}">
                <a16:creationId xmlns:a16="http://schemas.microsoft.com/office/drawing/2014/main" id="{24F0E16C-0C56-89A4-2FE9-7D5EBE3963CC}"/>
              </a:ext>
            </a:extLst>
          </p:cNvPr>
          <p:cNvGraphicFramePr>
            <a:graphicFrameLocks noGrp="1"/>
          </p:cNvGraphicFramePr>
          <p:nvPr>
            <p:ph sz="half" idx="1"/>
            <p:extLst>
              <p:ext uri="{D42A27DB-BD31-4B8C-83A1-F6EECF244321}">
                <p14:modId xmlns:p14="http://schemas.microsoft.com/office/powerpoint/2010/main" val="3371809623"/>
              </p:ext>
            </p:extLst>
          </p:nvPr>
        </p:nvGraphicFramePr>
        <p:xfrm>
          <a:off x="1604240" y="1522951"/>
          <a:ext cx="9914330" cy="3758204"/>
        </p:xfrm>
        <a:graphic>
          <a:graphicData uri="http://schemas.openxmlformats.org/drawingml/2006/table">
            <a:tbl>
              <a:tblPr firstRow="1" bandRow="1">
                <a:tableStyleId>{72833802-FEF1-4C79-8D5D-14CF1EAF98D9}</a:tableStyleId>
              </a:tblPr>
              <a:tblGrid>
                <a:gridCol w="2818287">
                  <a:extLst>
                    <a:ext uri="{9D8B030D-6E8A-4147-A177-3AD203B41FA5}">
                      <a16:colId xmlns:a16="http://schemas.microsoft.com/office/drawing/2014/main" val="2382218087"/>
                    </a:ext>
                  </a:extLst>
                </a:gridCol>
                <a:gridCol w="7096043">
                  <a:extLst>
                    <a:ext uri="{9D8B030D-6E8A-4147-A177-3AD203B41FA5}">
                      <a16:colId xmlns:a16="http://schemas.microsoft.com/office/drawing/2014/main" val="3953468724"/>
                    </a:ext>
                  </a:extLst>
                </a:gridCol>
              </a:tblGrid>
              <a:tr h="539584">
                <a:tc>
                  <a:txBody>
                    <a:bodyPr/>
                    <a:lstStyle/>
                    <a:p>
                      <a:pPr algn="l"/>
                      <a:r>
                        <a:rPr lang="en-US" sz="1800" b="0"/>
                        <a:t>Insight</a:t>
                      </a:r>
                      <a:endParaRPr lang="en-US" sz="1800" b="0" i="0">
                        <a:latin typeface="Gill Sans MT" panose="020B0502020104020203" pitchFamily="34" charset="77"/>
                      </a:endParaRPr>
                    </a:p>
                  </a:txBody>
                  <a:tcPr marL="91354" marR="91354" marT="45677" marB="45677" anchor="ctr"/>
                </a:tc>
                <a:tc>
                  <a:txBody>
                    <a:bodyPr/>
                    <a:lstStyle/>
                    <a:p>
                      <a:pPr algn="l"/>
                      <a:r>
                        <a:rPr lang="en-US" sz="1800" b="0" dirty="0"/>
                        <a:t>Recommendation</a:t>
                      </a:r>
                      <a:endParaRPr lang="en-US" sz="1800" b="0" i="0" dirty="0">
                        <a:latin typeface="Gill Sans MT" panose="020B0502020104020203" pitchFamily="34" charset="77"/>
                      </a:endParaRPr>
                    </a:p>
                  </a:txBody>
                  <a:tcPr marL="91354" marR="91354" marT="45677" marB="45677" anchor="ctr"/>
                </a:tc>
                <a:extLst>
                  <a:ext uri="{0D108BD9-81ED-4DB2-BD59-A6C34878D82A}">
                    <a16:rowId xmlns:a16="http://schemas.microsoft.com/office/drawing/2014/main" val="2857107962"/>
                  </a:ext>
                </a:extLst>
              </a:tr>
              <a:tr h="1869469">
                <a:tc>
                  <a:txBody>
                    <a:bodyPr/>
                    <a:lstStyle/>
                    <a:p>
                      <a:pPr algn="l"/>
                      <a:r>
                        <a:rPr lang="en-US" sz="2400" b="0" dirty="0"/>
                        <a:t>Streaming services</a:t>
                      </a:r>
                      <a:endParaRPr lang="en-US" sz="2400" b="0" i="0" dirty="0">
                        <a:latin typeface="Gill Sans MT" panose="020B0502020104020203" pitchFamily="34" charset="77"/>
                      </a:endParaRPr>
                    </a:p>
                  </a:txBody>
                  <a:tcPr marL="91354" marR="91354" marT="45677" marB="45677" anchor="ctr"/>
                </a:tc>
                <a:tc>
                  <a:txBody>
                    <a:bodyPr/>
                    <a:lstStyle/>
                    <a:p>
                      <a:pPr marL="285750" indent="-285750" algn="l">
                        <a:spcAft>
                          <a:spcPts val="600"/>
                        </a:spcAft>
                        <a:buFont typeface="Arial" panose="020B0604020202020204" pitchFamily="34" charset="0"/>
                        <a:buChar char="•"/>
                      </a:pPr>
                      <a:r>
                        <a:rPr lang="en-US" sz="1800" b="0" i="0" dirty="0">
                          <a:latin typeface="Gill Sans MT" panose="020B0502020104020203" pitchFamily="34" charset="77"/>
                        </a:rPr>
                        <a:t>Conduct in-depth customer surveys and interviews to identify areas of dissatisfaction</a:t>
                      </a:r>
                    </a:p>
                    <a:p>
                      <a:pPr marL="285750" indent="-285750" algn="l">
                        <a:spcAft>
                          <a:spcPts val="600"/>
                        </a:spcAft>
                        <a:buFont typeface="Arial" panose="020B0604020202020204" pitchFamily="34" charset="0"/>
                        <a:buChar char="•"/>
                      </a:pPr>
                      <a:r>
                        <a:rPr lang="en-US" sz="1800" b="0" i="0" dirty="0">
                          <a:latin typeface="Gill Sans MT" panose="020B0502020104020203" pitchFamily="34" charset="77"/>
                        </a:rPr>
                        <a:t>Investigate replacing </a:t>
                      </a:r>
                      <a:r>
                        <a:rPr lang="en-US" sz="1800" b="0" i="0" dirty="0" err="1">
                          <a:latin typeface="Gill Sans MT" panose="020B0502020104020203" pitchFamily="34" charset="77"/>
                        </a:rPr>
                        <a:t>Bigtel’s</a:t>
                      </a:r>
                      <a:r>
                        <a:rPr lang="en-US" sz="1800" b="0" i="0" dirty="0">
                          <a:latin typeface="Gill Sans MT" panose="020B0502020104020203" pitchFamily="34" charset="77"/>
                        </a:rPr>
                        <a:t> streaming services in favor of partnerships with major national streaming providers</a:t>
                      </a:r>
                    </a:p>
                  </a:txBody>
                  <a:tcPr marL="91354" marR="91354" marT="45677" marB="45677" anchor="ctr"/>
                </a:tc>
                <a:extLst>
                  <a:ext uri="{0D108BD9-81ED-4DB2-BD59-A6C34878D82A}">
                    <a16:rowId xmlns:a16="http://schemas.microsoft.com/office/drawing/2014/main" val="1671386868"/>
                  </a:ext>
                </a:extLst>
              </a:tr>
              <a:tr h="1349151">
                <a:tc>
                  <a:txBody>
                    <a:bodyPr/>
                    <a:lstStyle/>
                    <a:p>
                      <a:pPr algn="l"/>
                      <a:r>
                        <a:rPr lang="en-US" sz="2400" b="0" dirty="0"/>
                        <a:t>Service pricing</a:t>
                      </a:r>
                      <a:endParaRPr lang="en-US" sz="2400" b="0" i="0" dirty="0">
                        <a:latin typeface="Gill Sans MT" panose="020B0502020104020203" pitchFamily="34" charset="77"/>
                      </a:endParaRPr>
                    </a:p>
                  </a:txBody>
                  <a:tcPr marL="91354" marR="91354" marT="45677" marB="45677" anchor="ctr"/>
                </a:tc>
                <a:tc>
                  <a:txBody>
                    <a:bodyPr/>
                    <a:lstStyle/>
                    <a:p>
                      <a:pPr marL="285750" indent="-285750" algn="l">
                        <a:spcAft>
                          <a:spcPts val="600"/>
                        </a:spcAft>
                        <a:buFont typeface="Arial" panose="020B0604020202020204" pitchFamily="34" charset="0"/>
                        <a:buChar char="•"/>
                      </a:pPr>
                      <a:r>
                        <a:rPr lang="en-US" sz="1800" b="0" i="0" dirty="0">
                          <a:latin typeface="Gill Sans MT" panose="020B0502020104020203" pitchFamily="34" charset="77"/>
                        </a:rPr>
                        <a:t>Perform comprehensive market analysis to determine how </a:t>
                      </a:r>
                      <a:r>
                        <a:rPr lang="en-US" sz="1800" b="0" i="0" dirty="0" err="1">
                          <a:latin typeface="Gill Sans MT" panose="020B0502020104020203" pitchFamily="34" charset="77"/>
                        </a:rPr>
                        <a:t>Bigtel’s</a:t>
                      </a:r>
                      <a:r>
                        <a:rPr lang="en-US" sz="1800" b="0" i="0" dirty="0">
                          <a:latin typeface="Gill Sans MT" panose="020B0502020104020203" pitchFamily="34" charset="77"/>
                        </a:rPr>
                        <a:t> pricing compares to the competition</a:t>
                      </a:r>
                    </a:p>
                    <a:p>
                      <a:pPr marL="285750" indent="-285750" algn="l">
                        <a:spcAft>
                          <a:spcPts val="600"/>
                        </a:spcAft>
                        <a:buFont typeface="Arial" panose="020B0604020202020204" pitchFamily="34" charset="0"/>
                        <a:buChar char="•"/>
                      </a:pPr>
                      <a:r>
                        <a:rPr lang="en-US" sz="1800" b="0" i="0" dirty="0">
                          <a:latin typeface="Gill Sans MT" panose="020B0502020104020203" pitchFamily="34" charset="77"/>
                        </a:rPr>
                        <a:t>Focus on areas with the most alternative providers available</a:t>
                      </a:r>
                    </a:p>
                  </a:txBody>
                  <a:tcPr marL="91354" marR="91354" marT="45677" marB="45677" anchor="ctr"/>
                </a:tc>
                <a:extLst>
                  <a:ext uri="{0D108BD9-81ED-4DB2-BD59-A6C34878D82A}">
                    <a16:rowId xmlns:a16="http://schemas.microsoft.com/office/drawing/2014/main" val="380626418"/>
                  </a:ext>
                </a:extLst>
              </a:tr>
            </a:tbl>
          </a:graphicData>
        </a:graphic>
      </p:graphicFrame>
    </p:spTree>
    <p:extLst>
      <p:ext uri="{BB962C8B-B14F-4D97-AF65-F5344CB8AC3E}">
        <p14:creationId xmlns:p14="http://schemas.microsoft.com/office/powerpoint/2010/main" val="36474534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8" name="Group 3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4" name="Freeform: Shape 4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Oval 4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0" name="Rectangle 3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5" descr="Bokeh lights on dark background">
            <a:extLst>
              <a:ext uri="{FF2B5EF4-FFF2-40B4-BE49-F238E27FC236}">
                <a16:creationId xmlns:a16="http://schemas.microsoft.com/office/drawing/2014/main" id="{A496DCE5-C34A-22C2-A9D8-E90DFC8CE86C}"/>
              </a:ext>
            </a:extLst>
          </p:cNvPr>
          <p:cNvPicPr>
            <a:picLocks noGrp="1" noChangeAspect="1"/>
          </p:cNvPicPr>
          <p:nvPr>
            <p:ph type="pic" sz="quarter" idx="4294967295"/>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b="15730"/>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42" name="Rectangle 41">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0034E89-1952-5288-08A0-70A4A73BE39E}"/>
              </a:ext>
            </a:extLst>
          </p:cNvPr>
          <p:cNvSpPr>
            <a:spLocks noGrp="1"/>
          </p:cNvSpPr>
          <p:nvPr>
            <p:ph type="ctrTitle" idx="4294967295"/>
          </p:nvPr>
        </p:nvSpPr>
        <p:spPr>
          <a:xfrm>
            <a:off x="550863" y="549275"/>
            <a:ext cx="5437187" cy="2986234"/>
          </a:xfrm>
        </p:spPr>
        <p:txBody>
          <a:bodyPr vert="horz" wrap="square" lIns="0" tIns="0" rIns="0" bIns="0" rtlCol="0" anchor="b" anchorCtr="0">
            <a:normAutofit/>
          </a:bodyPr>
          <a:lstStyle/>
          <a:p>
            <a:pPr>
              <a:lnSpc>
                <a:spcPct val="100000"/>
              </a:lnSpc>
            </a:pPr>
            <a:r>
              <a:rPr lang="en-US" sz="6000" kern="1200" dirty="0">
                <a:solidFill>
                  <a:schemeClr val="tx1"/>
                </a:solidFill>
                <a:latin typeface="+mj-lt"/>
                <a:ea typeface="+mj-ea"/>
                <a:cs typeface="+mj-cs"/>
              </a:rPr>
              <a:t>Thank you!</a:t>
            </a:r>
          </a:p>
        </p:txBody>
      </p:sp>
    </p:spTree>
    <p:extLst>
      <p:ext uri="{BB962C8B-B14F-4D97-AF65-F5344CB8AC3E}">
        <p14:creationId xmlns:p14="http://schemas.microsoft.com/office/powerpoint/2010/main" val="11283152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p:txBody>
          <a:bodyPr/>
          <a:lstStyle/>
          <a:p>
            <a:r>
              <a:rPr lang="en-US"/>
              <a:t>Agenda</a:t>
            </a:r>
            <a:endParaRPr lang="en-US" dirty="0"/>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890545" y="2419350"/>
            <a:ext cx="10750591" cy="3913188"/>
          </a:xfrm>
        </p:spPr>
        <p:txBody>
          <a:bodyPr>
            <a:normAutofit/>
          </a:bodyPr>
          <a:lstStyle/>
          <a:p>
            <a:r>
              <a:rPr lang="en-US" sz="2000" dirty="0"/>
              <a:t>Introduction</a:t>
            </a:r>
          </a:p>
          <a:p>
            <a:r>
              <a:rPr lang="en-US" sz="2000" dirty="0"/>
              <a:t>Problem statement</a:t>
            </a:r>
          </a:p>
          <a:p>
            <a:r>
              <a:rPr lang="en-US" sz="2000" dirty="0"/>
              <a:t>Data analyzed</a:t>
            </a:r>
          </a:p>
          <a:p>
            <a:r>
              <a:rPr lang="en-US" sz="2000" dirty="0"/>
              <a:t>Key insights</a:t>
            </a:r>
          </a:p>
          <a:p>
            <a:r>
              <a:rPr lang="en-US" sz="2000" dirty="0"/>
              <a:t>Recommendations</a:t>
            </a:r>
          </a:p>
        </p:txBody>
      </p:sp>
    </p:spTree>
    <p:extLst>
      <p:ext uri="{BB962C8B-B14F-4D97-AF65-F5344CB8AC3E}">
        <p14:creationId xmlns:p14="http://schemas.microsoft.com/office/powerpoint/2010/main" val="26650455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4" name="Freeform: Shape 4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Oval 4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7" name="Group 4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9" name="Freeform: Shape 1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8" name="Rectangle 4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000" kern="1200" dirty="0">
                <a:solidFill>
                  <a:schemeClr val="tx1"/>
                </a:solidFill>
                <a:latin typeface="+mj-lt"/>
                <a:ea typeface="+mj-ea"/>
                <a:cs typeface="+mj-cs"/>
              </a:rPr>
              <a:t>Introduction</a:t>
            </a:r>
            <a:endParaRPr lang="en-US" sz="6600" kern="1200" dirty="0">
              <a:solidFill>
                <a:schemeClr val="tx1"/>
              </a:solidFill>
              <a:latin typeface="+mj-lt"/>
              <a:ea typeface="+mj-ea"/>
              <a:cs typeface="+mj-cs"/>
            </a:endParaRPr>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550863" y="3827610"/>
            <a:ext cx="5437187" cy="2265216"/>
          </a:xfrm>
        </p:spPr>
        <p:txBody>
          <a:bodyPr vert="horz" wrap="square" lIns="0" tIns="0" rIns="0" bIns="0" rtlCol="0">
            <a:normAutofit/>
          </a:bodyPr>
          <a:lstStyle/>
          <a:p>
            <a:pPr>
              <a:spcAft>
                <a:spcPts val="800"/>
              </a:spcAft>
            </a:pPr>
            <a:r>
              <a:rPr lang="en-US" sz="2000" dirty="0"/>
              <a:t>Senior Data Analyst @ </a:t>
            </a:r>
            <a:r>
              <a:rPr lang="en-US" sz="2000" dirty="0" err="1"/>
              <a:t>Bigtel</a:t>
            </a:r>
            <a:endParaRPr lang="en-US" sz="2000" dirty="0"/>
          </a:p>
          <a:p>
            <a:pPr>
              <a:spcAft>
                <a:spcPts val="800"/>
              </a:spcAft>
            </a:pPr>
            <a:r>
              <a:rPr lang="en-US" sz="2000" dirty="0"/>
              <a:t>25 years in business intelligence</a:t>
            </a:r>
          </a:p>
          <a:p>
            <a:pPr>
              <a:spcAft>
                <a:spcPts val="800"/>
              </a:spcAft>
            </a:pPr>
            <a:r>
              <a:rPr lang="en-US" sz="2000" dirty="0"/>
              <a:t>12 years in telco</a:t>
            </a:r>
          </a:p>
        </p:txBody>
      </p:sp>
      <p:pic>
        <p:nvPicPr>
          <p:cNvPr id="7" name="Picture Placeholder 17">
            <a:extLst>
              <a:ext uri="{FF2B5EF4-FFF2-40B4-BE49-F238E27FC236}">
                <a16:creationId xmlns:a16="http://schemas.microsoft.com/office/drawing/2014/main" id="{58104626-8F66-9575-5E49-2907EACF11CE}"/>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pic>
      <p:grpSp>
        <p:nvGrpSpPr>
          <p:cNvPr id="49" name="Group 48">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50" name="Freeform: Shape 49">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0" name="Oval 29">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885921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188536" y="171046"/>
            <a:ext cx="11858919" cy="2713555"/>
          </a:xfrm>
          <a:noFill/>
        </p:spPr>
        <p:txBody>
          <a:bodyPr anchor="ctr"/>
          <a:lstStyle/>
          <a:p>
            <a:r>
              <a:rPr lang="en-US" sz="6000" dirty="0"/>
              <a:t>Problem statement</a:t>
            </a:r>
            <a:br>
              <a:rPr lang="en-US" dirty="0"/>
            </a:br>
            <a:br>
              <a:rPr kumimoji="0" lang="en-US" sz="1800" b="0" i="0" u="none" strike="noStrike" kern="1200" cap="none" spc="0" normalizeH="0" baseline="0" noProof="0" dirty="0">
                <a:ln>
                  <a:noFill/>
                </a:ln>
                <a:solidFill>
                  <a:prstClr val="white"/>
                </a:solidFill>
                <a:effectLst/>
                <a:uLnTx/>
                <a:uFillTx/>
                <a:latin typeface="Gill Sans MT"/>
                <a:ea typeface="+mn-ea"/>
                <a:cs typeface="+mn-cs"/>
              </a:rPr>
            </a:br>
            <a:r>
              <a:rPr kumimoji="0" lang="en-US" sz="1800" b="0" i="0" u="none" strike="noStrike" kern="1200" cap="none" spc="0" normalizeH="0" baseline="0" noProof="0" dirty="0">
                <a:ln>
                  <a:noFill/>
                </a:ln>
                <a:solidFill>
                  <a:prstClr val="white"/>
                </a:solidFill>
                <a:effectLst/>
                <a:uLnTx/>
                <a:uFillTx/>
                <a:latin typeface="Gill Sans MT"/>
                <a:ea typeface="+mn-ea"/>
                <a:cs typeface="+mn-cs"/>
              </a:rPr>
              <a:t>The C-suite and board of directors have expressed concern about high levels of customer churn</a:t>
            </a:r>
            <a:br>
              <a:rPr kumimoji="0" lang="en-US" sz="1800" b="0" i="0" u="none" strike="noStrike" kern="1200" cap="none" spc="0" normalizeH="0" baseline="0" noProof="0" dirty="0">
                <a:ln>
                  <a:noFill/>
                </a:ln>
                <a:solidFill>
                  <a:prstClr val="white"/>
                </a:solidFill>
                <a:effectLst/>
                <a:uLnTx/>
                <a:uFillTx/>
                <a:latin typeface="Gill Sans MT"/>
                <a:ea typeface="+mn-ea"/>
                <a:cs typeface="+mn-cs"/>
              </a:rPr>
            </a:br>
            <a:br>
              <a:rPr kumimoji="0" lang="en-US" sz="1800" b="0" i="0" u="none" strike="noStrike" kern="1200" cap="none" spc="0" normalizeH="0" baseline="0" noProof="0" dirty="0">
                <a:ln>
                  <a:noFill/>
                </a:ln>
                <a:solidFill>
                  <a:prstClr val="white"/>
                </a:solidFill>
                <a:effectLst/>
                <a:uLnTx/>
                <a:uFillTx/>
                <a:latin typeface="Gill Sans MT"/>
                <a:ea typeface="+mn-ea"/>
                <a:cs typeface="+mn-cs"/>
              </a:rPr>
            </a:br>
            <a:r>
              <a:rPr kumimoji="0" lang="en-US" sz="1800" b="0" i="0" u="none" strike="noStrike" kern="1200" cap="none" spc="0" normalizeH="0" baseline="0" noProof="0" dirty="0">
                <a:ln>
                  <a:noFill/>
                </a:ln>
                <a:solidFill>
                  <a:prstClr val="white"/>
                </a:solidFill>
                <a:effectLst/>
                <a:uLnTx/>
                <a:uFillTx/>
                <a:latin typeface="Gill Sans MT"/>
                <a:ea typeface="+mn-ea"/>
                <a:cs typeface="+mn-cs"/>
              </a:rPr>
              <a:t>This study was commissioned to identify potential focus areas to address</a:t>
            </a:r>
            <a:r>
              <a:rPr lang="en-US" sz="1800" dirty="0">
                <a:solidFill>
                  <a:prstClr val="white"/>
                </a:solidFill>
                <a:latin typeface="Gill Sans MT"/>
                <a:ea typeface="+mn-ea"/>
                <a:cs typeface="+mn-cs"/>
              </a:rPr>
              <a:t> underlying issues leading customers to churn</a:t>
            </a:r>
            <a:endParaRPr lang="en-US" dirty="0"/>
          </a:p>
        </p:txBody>
      </p:sp>
      <p:pic>
        <p:nvPicPr>
          <p:cNvPr id="11" name="Picture Placeholder 15" descr="Data points digital background">
            <a:extLst>
              <a:ext uri="{FF2B5EF4-FFF2-40B4-BE49-F238E27FC236}">
                <a16:creationId xmlns:a16="http://schemas.microsoft.com/office/drawing/2014/main" id="{A496DCE5-C34A-22C2-A9D8-E90DFC8CE86C}"/>
              </a:ext>
            </a:extLst>
          </p:cNvPr>
          <p:cNvPicPr>
            <a:picLocks noGrp="1" noChangeAspect="1"/>
          </p:cNvPicPr>
          <p:nvPr>
            <p:ph type="pic" sz="quarter" idx="13"/>
          </p:nvPr>
        </p:nvPicPr>
        <p:blipFill rotWithShape="1">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t="52" b="52"/>
          <a:stretch/>
        </p:blipFill>
        <p:spPr>
          <a:xfrm>
            <a:off x="0" y="3086122"/>
            <a:ext cx="12192000" cy="3771878"/>
          </a:xfrm>
        </p:spPr>
      </p:pic>
    </p:spTree>
    <p:extLst>
      <p:ext uri="{BB962C8B-B14F-4D97-AF65-F5344CB8AC3E}">
        <p14:creationId xmlns:p14="http://schemas.microsoft.com/office/powerpoint/2010/main" val="18397480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3" name="Freeform: Shape 2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Oval 2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Freeform: Shape 2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8" name="Rectangle 27">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550863" y="1520825"/>
            <a:ext cx="4535487" cy="3779838"/>
          </a:xfrm>
        </p:spPr>
        <p:txBody>
          <a:bodyPr vert="horz" wrap="square" lIns="0" tIns="0" rIns="0" bIns="0" rtlCol="0" anchor="ctr" anchorCtr="0">
            <a:normAutofit/>
          </a:bodyPr>
          <a:lstStyle/>
          <a:p>
            <a:pPr>
              <a:lnSpc>
                <a:spcPct val="100000"/>
              </a:lnSpc>
            </a:pPr>
            <a:r>
              <a:rPr lang="en-US" sz="6000" dirty="0"/>
              <a:t>Data analyzed</a:t>
            </a:r>
          </a:p>
        </p:txBody>
      </p:sp>
      <p:graphicFrame>
        <p:nvGraphicFramePr>
          <p:cNvPr id="5" name="Content Placeholder 2">
            <a:extLst>
              <a:ext uri="{FF2B5EF4-FFF2-40B4-BE49-F238E27FC236}">
                <a16:creationId xmlns:a16="http://schemas.microsoft.com/office/drawing/2014/main" id="{E59031BD-1444-9353-C6CD-9E927EEE333D}"/>
              </a:ext>
            </a:extLst>
          </p:cNvPr>
          <p:cNvGraphicFramePr>
            <a:graphicFrameLocks noGrp="1"/>
          </p:cNvGraphicFramePr>
          <p:nvPr>
            <p:ph idx="1"/>
            <p:extLst>
              <p:ext uri="{D42A27DB-BD31-4B8C-83A1-F6EECF244321}">
                <p14:modId xmlns:p14="http://schemas.microsoft.com/office/powerpoint/2010/main" val="1601765594"/>
              </p:ext>
            </p:extLst>
          </p:nvPr>
        </p:nvGraphicFramePr>
        <p:xfrm>
          <a:off x="3902697" y="549275"/>
          <a:ext cx="7738442" cy="56912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5ED7FC78-3FA2-EC68-5C09-586FAC3C218C}"/>
              </a:ext>
            </a:extLst>
          </p:cNvPr>
          <p:cNvSpPr txBox="1"/>
          <p:nvPr/>
        </p:nvSpPr>
        <p:spPr>
          <a:xfrm>
            <a:off x="363887" y="6352864"/>
            <a:ext cx="11761851" cy="307777"/>
          </a:xfrm>
          <a:prstGeom prst="rect">
            <a:avLst/>
          </a:prstGeom>
          <a:noFill/>
        </p:spPr>
        <p:txBody>
          <a:bodyPr wrap="square" rtlCol="0">
            <a:spAutoFit/>
          </a:bodyPr>
          <a:lstStyle/>
          <a:p>
            <a:r>
              <a:rPr lang="en-US" sz="1400" baseline="30000" dirty="0">
                <a:latin typeface="+mj-lt"/>
              </a:rPr>
              <a:t>1 </a:t>
            </a:r>
            <a:r>
              <a:rPr lang="en-US" sz="1400" dirty="0">
                <a:latin typeface="+mj-lt"/>
              </a:rPr>
              <a:t>Source: </a:t>
            </a:r>
            <a:r>
              <a:rPr lang="en-US" sz="1400" dirty="0">
                <a:latin typeface="+mj-lt"/>
                <a:hlinkClick r:id="rId8"/>
              </a:rPr>
              <a:t>Broadband Now</a:t>
            </a:r>
            <a:r>
              <a:rPr lang="en-US" sz="1400" dirty="0">
                <a:latin typeface="+mj-lt"/>
              </a:rPr>
              <a:t> Open Data Challenge. Current as of October 2020. </a:t>
            </a:r>
            <a:r>
              <a:rPr lang="en-US" sz="1400" dirty="0">
                <a:latin typeface="+mj-lt"/>
                <a:hlinkClick r:id="rId9"/>
              </a:rPr>
              <a:t>https://github.com/BroadbandNow/Open-Data</a:t>
            </a:r>
            <a:endParaRPr lang="en-US" sz="1400" dirty="0"/>
          </a:p>
        </p:txBody>
      </p:sp>
    </p:spTree>
    <p:extLst>
      <p:ext uri="{BB962C8B-B14F-4D97-AF65-F5344CB8AC3E}">
        <p14:creationId xmlns:p14="http://schemas.microsoft.com/office/powerpoint/2010/main" val="6528417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descr="Data Points Digital background">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a:xfrm>
            <a:off x="0" y="-27626"/>
            <a:ext cx="12192000" cy="6858000"/>
          </a:xfrm>
        </p:spPr>
      </p:pic>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a:xfrm>
            <a:off x="1524000" y="2496396"/>
            <a:ext cx="9144000" cy="796932"/>
          </a:xfrm>
        </p:spPr>
        <p:txBody>
          <a:bodyPr/>
          <a:lstStyle/>
          <a:p>
            <a:r>
              <a:rPr lang="en-US" sz="6000" dirty="0"/>
              <a:t>Key insights</a:t>
            </a:r>
          </a:p>
        </p:txBody>
      </p:sp>
      <p:sp>
        <p:nvSpPr>
          <p:cNvPr id="8" name="Subtitle 7">
            <a:extLst>
              <a:ext uri="{FF2B5EF4-FFF2-40B4-BE49-F238E27FC236}">
                <a16:creationId xmlns:a16="http://schemas.microsoft.com/office/drawing/2014/main" id="{6450744F-A4B6-FD90-F6DA-4EF9A192E377}"/>
              </a:ext>
            </a:extLst>
          </p:cNvPr>
          <p:cNvSpPr>
            <a:spLocks noGrp="1"/>
          </p:cNvSpPr>
          <p:nvPr>
            <p:ph type="subTitle" idx="1"/>
          </p:nvPr>
        </p:nvSpPr>
        <p:spPr>
          <a:xfrm>
            <a:off x="1524000" y="3293328"/>
            <a:ext cx="9144000" cy="1887534"/>
          </a:xfrm>
        </p:spPr>
        <p:txBody>
          <a:bodyPr/>
          <a:lstStyle/>
          <a:p>
            <a:r>
              <a:rPr lang="en-US" sz="2400" dirty="0"/>
              <a:t>What do the data show?</a:t>
            </a:r>
          </a:p>
        </p:txBody>
      </p:sp>
    </p:spTree>
    <p:extLst>
      <p:ext uri="{BB962C8B-B14F-4D97-AF65-F5344CB8AC3E}">
        <p14:creationId xmlns:p14="http://schemas.microsoft.com/office/powerpoint/2010/main" val="28555141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06B59-80B8-CEED-0BCA-BC3F80A85FEA}"/>
              </a:ext>
              <a:ext uri="{C183D7F6-B498-43B3-948B-1728B52AA6E4}">
                <adec:decorative xmlns:adec="http://schemas.microsoft.com/office/drawing/2017/decorative" val="1"/>
              </a:ext>
            </a:extLst>
          </p:cNvPr>
          <p:cNvGrpSpPr/>
          <p:nvPr/>
        </p:nvGrpSpPr>
        <p:grpSpPr>
          <a:xfrm>
            <a:off x="4803321" y="682622"/>
            <a:ext cx="734257" cy="760506"/>
            <a:chOff x="5243759" y="1363788"/>
            <a:chExt cx="734257" cy="760506"/>
          </a:xfrm>
        </p:grpSpPr>
        <p:sp>
          <p:nvSpPr>
            <p:cNvPr id="6" name="Freeform 5">
              <a:extLst>
                <a:ext uri="{FF2B5EF4-FFF2-40B4-BE49-F238E27FC236}">
                  <a16:creationId xmlns:a16="http://schemas.microsoft.com/office/drawing/2014/main" id="{73C2F317-81E4-3678-2FF2-495B3A95470A}"/>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A7C6D33A-37B7-D2C4-2C1C-6D5253D0D480}"/>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18145A95-72C3-9BFC-32D2-908F235E389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2500" y="43929"/>
            <a:ext cx="8054552" cy="665224"/>
          </a:xfrm>
          <a:noFill/>
        </p:spPr>
        <p:txBody>
          <a:bodyPr anchor="b"/>
          <a:lstStyle/>
          <a:p>
            <a:pPr algn="l"/>
            <a:r>
              <a:rPr lang="en-US" dirty="0"/>
              <a:t>Tenure and Contract Type</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205779" y="1577419"/>
            <a:ext cx="3903997" cy="2786943"/>
          </a:xfrm>
          <a:noFill/>
        </p:spPr>
        <p:txBody>
          <a:bodyPr vert="horz" lIns="91440" tIns="45720" rIns="91440" bIns="45720" rtlCol="0" anchor="t">
            <a:noAutofit/>
          </a:bodyPr>
          <a:lstStyle/>
          <a:p>
            <a:pPr algn="l"/>
            <a:r>
              <a:rPr lang="en-US" sz="2000" dirty="0"/>
              <a:t>The longer we keep a customer, the less likely they are to churn</a:t>
            </a:r>
          </a:p>
          <a:p>
            <a:pPr algn="l"/>
            <a:r>
              <a:rPr lang="en-US" sz="2000" dirty="0"/>
              <a:t>Customers on a one- or two-year contract are </a:t>
            </a:r>
            <a:r>
              <a:rPr lang="en-US" sz="2000" b="1" i="1" dirty="0"/>
              <a:t>50-95% less</a:t>
            </a:r>
            <a:r>
              <a:rPr lang="en-US" sz="2000" dirty="0"/>
              <a:t> likely to churn across all lengths of service</a:t>
            </a:r>
          </a:p>
        </p:txBody>
      </p:sp>
      <p:sp>
        <p:nvSpPr>
          <p:cNvPr id="9" name="Oval 8">
            <a:extLst>
              <a:ext uri="{FF2B5EF4-FFF2-40B4-BE49-F238E27FC236}">
                <a16:creationId xmlns:a16="http://schemas.microsoft.com/office/drawing/2014/main" id="{5C4A7DC2-42C3-FDDF-02BF-9598D75A6A83}"/>
              </a:ext>
              <a:ext uri="{C183D7F6-B498-43B3-948B-1728B52AA6E4}">
                <adec:decorative xmlns:adec="http://schemas.microsoft.com/office/drawing/2017/decorative" val="1"/>
              </a:ext>
            </a:extLst>
          </p:cNvPr>
          <p:cNvSpPr>
            <a:spLocks noChangeAspect="1"/>
          </p:cNvSpPr>
          <p:nvPr/>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4" name="Picture Placeholder 13" descr="A graph of a bar chart&#10;&#10;Description automatically generated with medium confidence">
            <a:extLst>
              <a:ext uri="{FF2B5EF4-FFF2-40B4-BE49-F238E27FC236}">
                <a16:creationId xmlns:a16="http://schemas.microsoft.com/office/drawing/2014/main" id="{1A58D87C-C5FA-7BE8-067C-BE798F7F82CE}"/>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3431" r="-3431"/>
          <a:stretch/>
        </p:blipFill>
        <p:spPr>
          <a:xfrm>
            <a:off x="4344197" y="1084082"/>
            <a:ext cx="8122101" cy="5776301"/>
          </a:xfrm>
        </p:spPr>
      </p:pic>
    </p:spTree>
    <p:extLst>
      <p:ext uri="{BB962C8B-B14F-4D97-AF65-F5344CB8AC3E}">
        <p14:creationId xmlns:p14="http://schemas.microsoft.com/office/powerpoint/2010/main" val="4145238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8" name="Rectangle 1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F8ED97E8-4320-4F9F-8AB2-2EC6D9FC97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0191" y="1665774"/>
            <a:ext cx="1262947" cy="1335600"/>
            <a:chOff x="2678417" y="2427951"/>
            <a:chExt cx="1262947" cy="1335600"/>
          </a:xfrm>
        </p:grpSpPr>
        <p:sp>
          <p:nvSpPr>
            <p:cNvPr id="21" name="Freeform: Shape 20">
              <a:extLst>
                <a:ext uri="{FF2B5EF4-FFF2-40B4-BE49-F238E27FC236}">
                  <a16:creationId xmlns:a16="http://schemas.microsoft.com/office/drawing/2014/main" id="{DDAE1E3F-711D-4F2E-AF4B-0A3CF77C56E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717A35D9-9F09-4A9F-AD47-CF2115100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2" y="580363"/>
            <a:ext cx="6379210" cy="1333057"/>
          </a:xfrm>
        </p:spPr>
        <p:txBody>
          <a:bodyPr vert="horz" wrap="square" lIns="0" tIns="0" rIns="0" bIns="0" rtlCol="0" anchor="t" anchorCtr="0">
            <a:normAutofit/>
          </a:bodyPr>
          <a:lstStyle/>
          <a:p>
            <a:pPr>
              <a:lnSpc>
                <a:spcPct val="100000"/>
              </a:lnSpc>
            </a:pPr>
            <a:r>
              <a:rPr lang="en-US" dirty="0"/>
              <a:t>Streaming services</a:t>
            </a:r>
          </a:p>
        </p:txBody>
      </p:sp>
      <p:pic>
        <p:nvPicPr>
          <p:cNvPr id="5" name="Picture 4">
            <a:extLst>
              <a:ext uri="{FF2B5EF4-FFF2-40B4-BE49-F238E27FC236}">
                <a16:creationId xmlns:a16="http://schemas.microsoft.com/office/drawing/2014/main" id="{C94C1C99-C7B1-BE06-95CC-234879A3D599}"/>
              </a:ext>
            </a:extLst>
          </p:cNvPr>
          <p:cNvPicPr>
            <a:picLocks noChangeAspect="1"/>
          </p:cNvPicPr>
          <p:nvPr/>
        </p:nvPicPr>
        <p:blipFill>
          <a:blip r:embed="rId3"/>
          <a:stretch>
            <a:fillRect/>
          </a:stretch>
        </p:blipFill>
        <p:spPr>
          <a:xfrm>
            <a:off x="3668580" y="1620266"/>
            <a:ext cx="2122245" cy="4690046"/>
          </a:xfrm>
          <a:custGeom>
            <a:avLst/>
            <a:gdLst/>
            <a:ahLst/>
            <a:cxnLst/>
            <a:rect l="l" t="t" r="r" b="b"/>
            <a:pathLst>
              <a:path w="2887200" h="3779838">
                <a:moveTo>
                  <a:pt x="0" y="0"/>
                </a:moveTo>
                <a:lnTo>
                  <a:pt x="2887200" y="0"/>
                </a:lnTo>
                <a:lnTo>
                  <a:pt x="2887200" y="3779838"/>
                </a:lnTo>
                <a:lnTo>
                  <a:pt x="0" y="3779838"/>
                </a:lnTo>
                <a:close/>
              </a:path>
            </a:pathLst>
          </a:custGeom>
        </p:spPr>
      </p:pic>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6908130" y="1933088"/>
            <a:ext cx="4610440" cy="2808288"/>
          </a:xfrm>
        </p:spPr>
        <p:txBody>
          <a:bodyPr vert="horz" wrap="square" lIns="0" tIns="0" rIns="0" bIns="0" rtlCol="0" anchor="t">
            <a:normAutofit/>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Gill Sans MT"/>
                <a:ea typeface="+mn-ea"/>
                <a:cs typeface="+mn-cs"/>
              </a:rPr>
              <a:t>Customers who subscribe to our streaming video services are </a:t>
            </a:r>
            <a:r>
              <a:rPr kumimoji="0" lang="en-US" sz="2000" b="1" i="1" u="none" strike="noStrike" kern="1200" cap="none" spc="0" normalizeH="0" baseline="0" noProof="0" dirty="0">
                <a:ln>
                  <a:noFill/>
                </a:ln>
                <a:solidFill>
                  <a:prstClr val="white"/>
                </a:solidFill>
                <a:effectLst/>
                <a:uLnTx/>
                <a:uFillTx/>
                <a:latin typeface="Gill Sans MT"/>
                <a:ea typeface="+mn-ea"/>
                <a:cs typeface="+mn-cs"/>
              </a:rPr>
              <a:t>2-3x more</a:t>
            </a:r>
            <a:r>
              <a:rPr kumimoji="0" lang="en-US" sz="2000" b="0" i="0" u="none" strike="noStrike" kern="1200" cap="none" spc="0" normalizeH="0" baseline="0" noProof="0" dirty="0">
                <a:ln>
                  <a:noFill/>
                </a:ln>
                <a:solidFill>
                  <a:prstClr val="white"/>
                </a:solidFill>
                <a:effectLst/>
                <a:uLnTx/>
                <a:uFillTx/>
                <a:latin typeface="Gill Sans MT"/>
                <a:ea typeface="+mn-ea"/>
                <a:cs typeface="+mn-cs"/>
              </a:rPr>
              <a:t> likely to churn</a:t>
            </a: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lang="en-US" sz="2000" dirty="0">
                <a:solidFill>
                  <a:prstClr val="white"/>
                </a:solidFill>
                <a:latin typeface="Gill Sans MT"/>
              </a:rPr>
              <a:t>None of our other service offerings suffer from this degree of correlation</a:t>
            </a:r>
            <a:endParaRPr kumimoji="0" lang="en-US" sz="2000" b="0" i="0" u="none" strike="noStrike" kern="1200" cap="none" spc="0" normalizeH="0" baseline="0" noProof="0" dirty="0">
              <a:ln>
                <a:noFill/>
              </a:ln>
              <a:solidFill>
                <a:prstClr val="white"/>
              </a:solidFill>
              <a:effectLst/>
              <a:uLnTx/>
              <a:uFillTx/>
              <a:latin typeface="Gill Sans MT"/>
              <a:ea typeface="+mn-ea"/>
              <a:cs typeface="+mn-cs"/>
            </a:endParaRPr>
          </a:p>
          <a:p>
            <a:pPr indent="-228600">
              <a:buFont typeface="Arial" panose="020B0604020202020204" pitchFamily="34" charset="0"/>
              <a:buChar char="•"/>
            </a:pPr>
            <a:endParaRPr lang="en-US" sz="2000" dirty="0">
              <a:solidFill>
                <a:schemeClr val="tx1">
                  <a:alpha val="60000"/>
                </a:schemeClr>
              </a:solidFill>
            </a:endParaRPr>
          </a:p>
        </p:txBody>
      </p:sp>
      <p:grpSp>
        <p:nvGrpSpPr>
          <p:cNvPr id="24" name="Group 23">
            <a:extLst>
              <a:ext uri="{FF2B5EF4-FFF2-40B4-BE49-F238E27FC236}">
                <a16:creationId xmlns:a16="http://schemas.microsoft.com/office/drawing/2014/main" id="{3F071BFC-FCD5-404E-90E6-D596557747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00856" y="4919341"/>
            <a:ext cx="1980000" cy="1336764"/>
            <a:chOff x="7285270" y="3781428"/>
            <a:chExt cx="1980000" cy="1336764"/>
          </a:xfrm>
        </p:grpSpPr>
        <p:sp>
          <p:nvSpPr>
            <p:cNvPr id="25" name="Freeform: Shape 24">
              <a:extLst>
                <a:ext uri="{FF2B5EF4-FFF2-40B4-BE49-F238E27FC236}">
                  <a16:creationId xmlns:a16="http://schemas.microsoft.com/office/drawing/2014/main" id="{BA0B934F-9437-4904-A573-FD6F8B81F3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285270" y="3781428"/>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Freeform: Shape 25">
              <a:extLst>
                <a:ext uri="{FF2B5EF4-FFF2-40B4-BE49-F238E27FC236}">
                  <a16:creationId xmlns:a16="http://schemas.microsoft.com/office/drawing/2014/main" id="{E0204A86-ED4C-4DD3-9013-C7A4EFF920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351895" y="3784117"/>
              <a:ext cx="1853969" cy="1042921"/>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Oval 26">
              <a:extLst>
                <a:ext uri="{FF2B5EF4-FFF2-40B4-BE49-F238E27FC236}">
                  <a16:creationId xmlns:a16="http://schemas.microsoft.com/office/drawing/2014/main" id="{69EEA625-9D71-403F-B693-78E33344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997401" y="4831348"/>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425D8F7F-021F-459C-87EB-5AF697DC3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978427" y="3850321"/>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0" name="Oval 29">
            <a:extLst>
              <a:ext uri="{FF2B5EF4-FFF2-40B4-BE49-F238E27FC236}">
                <a16:creationId xmlns:a16="http://schemas.microsoft.com/office/drawing/2014/main" id="{6B425BBD-042F-4CF8-A9EE-42CC14D25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71528" y="500831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a:extLst>
              <a:ext uri="{FF2B5EF4-FFF2-40B4-BE49-F238E27FC236}">
                <a16:creationId xmlns:a16="http://schemas.microsoft.com/office/drawing/2014/main" id="{CCF3D306-B395-F592-E886-C5C56BE34872}"/>
              </a:ext>
            </a:extLst>
          </p:cNvPr>
          <p:cNvPicPr>
            <a:picLocks noChangeAspect="1"/>
          </p:cNvPicPr>
          <p:nvPr/>
        </p:nvPicPr>
        <p:blipFill>
          <a:blip r:embed="rId4"/>
          <a:stretch>
            <a:fillRect/>
          </a:stretch>
        </p:blipFill>
        <p:spPr>
          <a:xfrm>
            <a:off x="673430" y="1620266"/>
            <a:ext cx="2122245" cy="4690046"/>
          </a:xfrm>
          <a:custGeom>
            <a:avLst/>
            <a:gdLst/>
            <a:ahLst/>
            <a:cxnLst/>
            <a:rect l="l" t="t" r="r" b="b"/>
            <a:pathLst>
              <a:path w="2887200" h="3779838">
                <a:moveTo>
                  <a:pt x="0" y="0"/>
                </a:moveTo>
                <a:lnTo>
                  <a:pt x="2887200" y="0"/>
                </a:lnTo>
                <a:lnTo>
                  <a:pt x="2887200" y="3779838"/>
                </a:lnTo>
                <a:lnTo>
                  <a:pt x="0" y="3779838"/>
                </a:lnTo>
                <a:close/>
              </a:path>
            </a:pathLst>
          </a:custGeom>
        </p:spPr>
      </p:pic>
    </p:spTree>
    <p:extLst>
      <p:ext uri="{BB962C8B-B14F-4D97-AF65-F5344CB8AC3E}">
        <p14:creationId xmlns:p14="http://schemas.microsoft.com/office/powerpoint/2010/main" val="40806113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6CC09F-7383-3A4C-555C-35DA0BB4B76E}"/>
              </a:ext>
            </a:extLst>
          </p:cNvPr>
          <p:cNvSpPr>
            <a:spLocks noGrp="1"/>
          </p:cNvSpPr>
          <p:nvPr>
            <p:ph type="title"/>
          </p:nvPr>
        </p:nvSpPr>
        <p:spPr>
          <a:xfrm>
            <a:off x="97639" y="114300"/>
            <a:ext cx="4661865" cy="1332000"/>
          </a:xfrm>
        </p:spPr>
        <p:txBody>
          <a:bodyPr/>
          <a:lstStyle/>
          <a:p>
            <a:r>
              <a:rPr lang="en-US"/>
              <a:t>Competitive Alternatives</a:t>
            </a:r>
            <a:endParaRPr lang="en-US" dirty="0"/>
          </a:p>
        </p:txBody>
      </p:sp>
      <p:sp>
        <p:nvSpPr>
          <p:cNvPr id="6" name="Content Placeholder 5">
            <a:extLst>
              <a:ext uri="{FF2B5EF4-FFF2-40B4-BE49-F238E27FC236}">
                <a16:creationId xmlns:a16="http://schemas.microsoft.com/office/drawing/2014/main" id="{9BE7E655-DBBE-1E38-D543-EB34028F2F2B}"/>
              </a:ext>
            </a:extLst>
          </p:cNvPr>
          <p:cNvSpPr>
            <a:spLocks noGrp="1"/>
          </p:cNvSpPr>
          <p:nvPr>
            <p:ph sz="half" idx="1"/>
          </p:nvPr>
        </p:nvSpPr>
        <p:spPr>
          <a:xfrm>
            <a:off x="258092" y="1619746"/>
            <a:ext cx="4238493" cy="2480914"/>
          </a:xfrm>
        </p:spPr>
        <p:txBody>
          <a:bodyPr>
            <a:normAutofit/>
          </a:bodyPr>
          <a:lstStyle/>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white"/>
                </a:solidFill>
                <a:effectLst/>
                <a:uLnTx/>
                <a:uFillTx/>
                <a:latin typeface="Gill Sans MT"/>
                <a:ea typeface="+mn-ea"/>
                <a:cs typeface="+mn-cs"/>
              </a:rPr>
              <a:t>Customers living in areas with competing broadband service providers are slightly more likely to churn</a:t>
            </a:r>
          </a:p>
          <a:p>
            <a:pPr marL="0" marR="0" lvl="0" indent="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r>
              <a:rPr lang="en-US" dirty="0">
                <a:solidFill>
                  <a:prstClr val="white"/>
                </a:solidFill>
                <a:latin typeface="Gill Sans MT"/>
              </a:rPr>
              <a:t>This may be due to our service pricing. Our customers pay (on average) </a:t>
            </a:r>
            <a:r>
              <a:rPr lang="en-US" b="1" i="1" dirty="0">
                <a:solidFill>
                  <a:prstClr val="white"/>
                </a:solidFill>
                <a:latin typeface="Gill Sans MT"/>
              </a:rPr>
              <a:t>$117 more</a:t>
            </a:r>
            <a:r>
              <a:rPr lang="en-US" dirty="0">
                <a:solidFill>
                  <a:prstClr val="white"/>
                </a:solidFill>
                <a:latin typeface="Gill Sans MT"/>
              </a:rPr>
              <a:t> per month than the lowest-cost comparable provider in their area</a:t>
            </a:r>
          </a:p>
        </p:txBody>
      </p:sp>
      <p:pic>
        <p:nvPicPr>
          <p:cNvPr id="8" name="Picture 7">
            <a:extLst>
              <a:ext uri="{FF2B5EF4-FFF2-40B4-BE49-F238E27FC236}">
                <a16:creationId xmlns:a16="http://schemas.microsoft.com/office/drawing/2014/main" id="{607FB4D5-7542-F2A0-66CF-00C9E524F3FF}"/>
              </a:ext>
            </a:extLst>
          </p:cNvPr>
          <p:cNvPicPr>
            <a:picLocks noChangeAspect="1"/>
          </p:cNvPicPr>
          <p:nvPr/>
        </p:nvPicPr>
        <p:blipFill>
          <a:blip r:embed="rId2"/>
          <a:stretch>
            <a:fillRect/>
          </a:stretch>
        </p:blipFill>
        <p:spPr>
          <a:xfrm>
            <a:off x="5212728" y="114300"/>
            <a:ext cx="6762750" cy="6629400"/>
          </a:xfrm>
          <a:prstGeom prst="rect">
            <a:avLst/>
          </a:prstGeom>
        </p:spPr>
      </p:pic>
    </p:spTree>
    <p:extLst>
      <p:ext uri="{BB962C8B-B14F-4D97-AF65-F5344CB8AC3E}">
        <p14:creationId xmlns:p14="http://schemas.microsoft.com/office/powerpoint/2010/main" val="33534607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97783A8-901D-4F73-81D7-AA6841BEB3D7}">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s>
</ds:datastoreItem>
</file>

<file path=customXml/itemProps2.xml><?xml version="1.0" encoding="utf-8"?>
<ds:datastoreItem xmlns:ds="http://schemas.openxmlformats.org/officeDocument/2006/customXml" ds:itemID="{2F49CD38-5B57-4682-9FCE-B9174068D0AE}">
  <ds:schemaRefs>
    <ds:schemaRef ds:uri="http://schemas.microsoft.com/sharepoint/v3/contenttype/forms"/>
  </ds:schemaRefs>
</ds:datastoreItem>
</file>

<file path=customXml/itemProps3.xml><?xml version="1.0" encoding="utf-8"?>
<ds:datastoreItem xmlns:ds="http://schemas.openxmlformats.org/officeDocument/2006/customXml" ds:itemID="{1F342EE1-43E5-4AFB-895D-B61B9656DC14}">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docMetadata/LabelInfo.xml><?xml version="1.0" encoding="utf-8"?>
<clbl:labelList xmlns:clbl="http://schemas.microsoft.com/office/2020/mipLabelMetadata">
  <clbl:label id="{cfa792cf-7768-4341-8857-81754c2afa1f}" enabled="0" method="" siteId="{cfa792cf-7768-4341-8857-81754c2afa1f}" removed="1"/>
</clbl:labelList>
</file>

<file path=docProps/app.xml><?xml version="1.0" encoding="utf-8"?>
<Properties xmlns="http://schemas.openxmlformats.org/officeDocument/2006/extended-properties" xmlns:vt="http://schemas.openxmlformats.org/officeDocument/2006/docPropsVTypes">
  <Template>{8E4A94F8-62FF-4EF3-8DF9-B2FD330076D6}tf33713516_win32</Template>
  <TotalTime>201</TotalTime>
  <Words>530</Words>
  <Application>Microsoft Office PowerPoint</Application>
  <PresentationFormat>Widescreen</PresentationFormat>
  <Paragraphs>124</Paragraphs>
  <Slides>13</Slides>
  <Notes>8</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3DFloatVTI</vt:lpstr>
      <vt:lpstr>Performance Assessment for  D210: Representation and Reporting Part 2: Storytelling with Data  Christopher Fischer – 011933891 College of Information Technology Western Governors University  August 24, 2024</vt:lpstr>
      <vt:lpstr>Agenda</vt:lpstr>
      <vt:lpstr>Introduction</vt:lpstr>
      <vt:lpstr>Problem statement  The C-suite and board of directors have expressed concern about high levels of customer churn  This study was commissioned to identify potential focus areas to address underlying issues leading customers to churn</vt:lpstr>
      <vt:lpstr>Data analyzed</vt:lpstr>
      <vt:lpstr>Key insights</vt:lpstr>
      <vt:lpstr>Tenure and Contract Type</vt:lpstr>
      <vt:lpstr>Streaming services</vt:lpstr>
      <vt:lpstr>Competitive Alternatives</vt:lpstr>
      <vt:lpstr>Recommendations</vt:lpstr>
      <vt:lpstr>Actions to take</vt:lpstr>
      <vt:lpstr>For Further Study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Assessment for  D210: Representation and Reporting Part 2: Storytelling with Data  Christopher Fischer – 011933891 College of Information Technology Western Governors University  August 24, 2024</dc:title>
  <dc:creator>Christopher Fischer</dc:creator>
  <cp:lastModifiedBy>Chris Fischer</cp:lastModifiedBy>
  <cp:revision>2</cp:revision>
  <dcterms:created xsi:type="dcterms:W3CDTF">2024-08-24T17:25:01Z</dcterms:created>
  <dcterms:modified xsi:type="dcterms:W3CDTF">2024-08-26T23:55:19Z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